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3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2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5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4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9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9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2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3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6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0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51270-6D4E-4C95-9C70-9BA5D70E361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9C3C-FC41-47E4-88D8-837D452390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5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essages/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</a:rPr>
              <a:t>Юр.бот</a:t>
            </a:r>
            <a:r>
              <a:rPr lang="ru-RU" sz="5400" b="1" dirty="0" smtClean="0">
                <a:solidFill>
                  <a:srgbClr val="FF0000"/>
                </a:solidFill>
              </a:rPr>
              <a:t> 100 % ЖИТТЯ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dirty="0" err="1" smtClean="0"/>
              <a:t>Працю</a:t>
            </a:r>
            <a:r>
              <a:rPr lang="uk-UA" sz="3200" dirty="0" smtClean="0"/>
              <a:t>є на сайтах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БО «100 ВІДСОТКІВ ЖИТТЯ»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547491"/>
            <a:ext cx="5157787" cy="290125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УГСПЛ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540347"/>
            <a:ext cx="5183188" cy="2915543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18968619">
            <a:off x="4857305" y="54336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8184711">
            <a:off x="10287001" y="54621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В </a:t>
            </a:r>
            <a:r>
              <a:rPr lang="en-US" dirty="0" err="1">
                <a:solidFill>
                  <a:srgbClr val="00B0F0"/>
                </a:solidFill>
              </a:rPr>
              <a:t>T</a:t>
            </a:r>
            <a:r>
              <a:rPr lang="en-US" dirty="0" err="1" smtClean="0">
                <a:solidFill>
                  <a:srgbClr val="00B0F0"/>
                </a:solidFill>
              </a:rPr>
              <a:t>elegramm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8190" y="1459865"/>
            <a:ext cx="5181600" cy="1054735"/>
          </a:xfrm>
        </p:spPr>
        <p:txBody>
          <a:bodyPr/>
          <a:lstStyle/>
          <a:p>
            <a:r>
              <a:rPr lang="uk-UA" dirty="0" smtClean="0"/>
              <a:t>В стрічці пошуку вводимо </a:t>
            </a:r>
            <a:r>
              <a:rPr lang="en-US" sz="4000" b="1" dirty="0" smtClean="0">
                <a:solidFill>
                  <a:srgbClr val="C00000"/>
                </a:solidFill>
              </a:rPr>
              <a:t>100%Life_bot</a:t>
            </a:r>
            <a:endParaRPr lang="uk-UA" sz="4000" b="1" dirty="0" smtClean="0">
              <a:solidFill>
                <a:srgbClr val="C00000"/>
              </a:solidFill>
            </a:endParaRP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4098"/>
          <a:stretch/>
        </p:blipFill>
        <p:spPr>
          <a:xfrm>
            <a:off x="838200" y="2785428"/>
            <a:ext cx="3962399" cy="4000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970" y="365125"/>
            <a:ext cx="5153659" cy="2898933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740188" y="401889"/>
            <a:ext cx="968189" cy="509101"/>
          </a:xfrm>
          <a:prstGeom prst="ellipse">
            <a:avLst/>
          </a:prstGeom>
          <a:noFill/>
          <a:ln w="38100">
            <a:solidFill>
              <a:srgbClr val="FF0000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581438" y="531859"/>
            <a:ext cx="641649" cy="49604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41294" y="3603812"/>
            <a:ext cx="2823882" cy="67235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68970" y="4485055"/>
            <a:ext cx="40815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Знаходимо чат-бот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100%Life_bot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а починаємо задавати питання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7290575">
            <a:off x="4212148" y="3728516"/>
            <a:ext cx="484632" cy="168710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24" y="2008485"/>
            <a:ext cx="9692591" cy="5452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741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B Facebook </a:t>
            </a:r>
            <a:r>
              <a:rPr lang="en-US" u="sng" dirty="0" smtClean="0">
                <a:solidFill>
                  <a:srgbClr val="0070C0"/>
                </a:solidFill>
                <a:hlinkClick r:id="rId3"/>
              </a:rPr>
              <a:t>Messenger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1294" y="953750"/>
            <a:ext cx="5181600" cy="1054735"/>
          </a:xfrm>
        </p:spPr>
        <p:txBody>
          <a:bodyPr/>
          <a:lstStyle/>
          <a:p>
            <a:r>
              <a:rPr lang="uk-UA" dirty="0" smtClean="0"/>
              <a:t>В стрічці пошуку вводимо </a:t>
            </a:r>
            <a:r>
              <a:rPr lang="en-US" sz="4000" b="1" dirty="0" smtClean="0">
                <a:solidFill>
                  <a:srgbClr val="C00000"/>
                </a:solidFill>
              </a:rPr>
              <a:t>100%Life_bot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2518" y="2380129"/>
            <a:ext cx="2043953" cy="38996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7290575">
            <a:off x="8170602" y="4855854"/>
            <a:ext cx="484632" cy="106797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821271" y="5525886"/>
            <a:ext cx="2532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Починаємо спілкування з Чат-ботом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3856982">
            <a:off x="5060101" y="1206146"/>
            <a:ext cx="484632" cy="152824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0946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B </a:t>
            </a:r>
            <a:r>
              <a:rPr lang="en-US" sz="6600" b="1" dirty="0" err="1" smtClean="0">
                <a:solidFill>
                  <a:srgbClr val="7030A0"/>
                </a:solidFill>
              </a:rPr>
              <a:t>Viber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2435" r="21028" b="1964"/>
          <a:stretch/>
        </p:blipFill>
        <p:spPr>
          <a:xfrm>
            <a:off x="523432" y="2308551"/>
            <a:ext cx="2178423" cy="372483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2909" t="8417" r="12493" b="618"/>
          <a:stretch/>
        </p:blipFill>
        <p:spPr>
          <a:xfrm>
            <a:off x="3575030" y="2191870"/>
            <a:ext cx="2408911" cy="3958198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/>
        </p:nvPicPr>
        <p:blipFill rotWithShape="1">
          <a:blip r:embed="rId4"/>
          <a:srcRect l="8758" r="18104"/>
          <a:stretch/>
        </p:blipFill>
        <p:spPr>
          <a:xfrm>
            <a:off x="6937799" y="489388"/>
            <a:ext cx="3041047" cy="5544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775012" y="5298141"/>
            <a:ext cx="632012" cy="5647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46839" y="2308551"/>
            <a:ext cx="632012" cy="56477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3432" y="1294973"/>
            <a:ext cx="2946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Відкриваємо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Viber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 Натискаємо знизу праворуч кнопку </a:t>
            </a:r>
            <a:r>
              <a:rPr lang="uk-UA" sz="2000" b="1" dirty="0" smtClean="0">
                <a:solidFill>
                  <a:srgbClr val="C00000"/>
                </a:solidFill>
              </a:rPr>
              <a:t>«</a:t>
            </a:r>
            <a:r>
              <a:rPr lang="uk-UA" sz="2000" b="1" dirty="0" err="1" smtClean="0">
                <a:solidFill>
                  <a:srgbClr val="C00000"/>
                </a:solidFill>
              </a:rPr>
              <a:t>Ещ</a:t>
            </a:r>
            <a:r>
              <a:rPr lang="ru-RU" sz="2000" b="1" dirty="0">
                <a:solidFill>
                  <a:srgbClr val="C00000"/>
                </a:solidFill>
              </a:rPr>
              <a:t>ё</a:t>
            </a:r>
            <a:r>
              <a:rPr lang="uk-UA" sz="2000" b="1" dirty="0" smtClean="0">
                <a:solidFill>
                  <a:srgbClr val="C00000"/>
                </a:solidFill>
              </a:rPr>
              <a:t>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906992">
            <a:off x="2378855" y="2183293"/>
            <a:ext cx="484632" cy="298959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50623" y="1248494"/>
            <a:ext cx="2328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Натискаємо на кнопку сканування </a:t>
            </a:r>
            <a:r>
              <a:rPr lang="sv-SE" sz="2000" b="1" dirty="0">
                <a:solidFill>
                  <a:schemeClr val="accent1">
                    <a:lumMod val="50000"/>
                  </a:schemeClr>
                </a:solidFill>
              </a:rPr>
              <a:t>QR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-коду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9270113">
            <a:off x="4998750" y="1934015"/>
            <a:ext cx="235964" cy="713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038230" y="1938861"/>
            <a:ext cx="19991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Відкривається 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вікно для 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скачування </a:t>
            </a:r>
          </a:p>
          <a:p>
            <a:r>
              <a:rPr lang="sv-SE" sz="2000" b="1" dirty="0" smtClean="0">
                <a:solidFill>
                  <a:srgbClr val="C00000"/>
                </a:solidFill>
              </a:rPr>
              <a:t>QR</a:t>
            </a:r>
            <a:r>
              <a:rPr lang="uk-UA" sz="2000" b="1" dirty="0" smtClean="0">
                <a:solidFill>
                  <a:srgbClr val="C00000"/>
                </a:solidFill>
              </a:rPr>
              <a:t>-коду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Наводимо 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телефон на 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зображення </a:t>
            </a:r>
          </a:p>
          <a:p>
            <a:r>
              <a:rPr lang="sv-SE" sz="2000" b="1" dirty="0" smtClean="0">
                <a:solidFill>
                  <a:srgbClr val="C00000"/>
                </a:solidFill>
              </a:rPr>
              <a:t>QR</a:t>
            </a:r>
            <a:r>
              <a:rPr lang="uk-UA" sz="2000" b="1" dirty="0" smtClean="0">
                <a:solidFill>
                  <a:srgbClr val="C00000"/>
                </a:solidFill>
              </a:rPr>
              <a:t>-коду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3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3071"/>
            <a:ext cx="5212976" cy="1169895"/>
          </a:xfrm>
        </p:spPr>
        <p:txBody>
          <a:bodyPr>
            <a:normAutofit fontScale="90000"/>
          </a:bodyPr>
          <a:lstStyle/>
          <a:p>
            <a:r>
              <a:rPr lang="sv-SE" sz="4900" b="1" dirty="0" smtClean="0">
                <a:solidFill>
                  <a:srgbClr val="C00000"/>
                </a:solidFill>
              </a:rPr>
              <a:t>QR</a:t>
            </a:r>
            <a:r>
              <a:rPr lang="uk-UA" sz="4900" b="1" dirty="0" smtClean="0">
                <a:solidFill>
                  <a:srgbClr val="C00000"/>
                </a:solidFill>
              </a:rPr>
              <a:t>-код для скачування чат-боту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791600" cy="47916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3053" t="3163" r="16899"/>
          <a:stretch/>
        </p:blipFill>
        <p:spPr>
          <a:xfrm>
            <a:off x="7557247" y="1963271"/>
            <a:ext cx="2286000" cy="4213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9365" y="305693"/>
            <a:ext cx="4919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Після зчитування </a:t>
            </a:r>
            <a:r>
              <a:rPr lang="sv-SE" sz="2800" b="1" dirty="0" smtClean="0">
                <a:solidFill>
                  <a:srgbClr val="002060"/>
                </a:solidFill>
              </a:rPr>
              <a:t>QR</a:t>
            </a:r>
            <a:r>
              <a:rPr lang="uk-UA" sz="2800" b="1" dirty="0" smtClean="0">
                <a:solidFill>
                  <a:srgbClr val="002060"/>
                </a:solidFill>
              </a:rPr>
              <a:t>-коду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uk-UA" sz="2800" dirty="0">
                <a:solidFill>
                  <a:srgbClr val="002060"/>
                </a:solidFill>
              </a:rPr>
              <a:t>м</a:t>
            </a:r>
            <a:r>
              <a:rPr lang="uk-UA" sz="2800" dirty="0" smtClean="0">
                <a:solidFill>
                  <a:srgbClr val="002060"/>
                </a:solidFill>
              </a:rPr>
              <a:t>ожна починати діалог з </a:t>
            </a:r>
          </a:p>
          <a:p>
            <a:r>
              <a:rPr lang="uk-UA" sz="2800" dirty="0" smtClean="0">
                <a:solidFill>
                  <a:srgbClr val="002060"/>
                </a:solidFill>
              </a:rPr>
              <a:t>чат-ботом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88</Words>
  <Application>Microsoft Office PowerPoint</Application>
  <PresentationFormat>Широкий екран</PresentationFormat>
  <Paragraphs>25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Юр.бот 100 % ЖИТТЯ  Працює на сайтах </vt:lpstr>
      <vt:lpstr>В Telegramm</vt:lpstr>
      <vt:lpstr>B Facebook Messenger</vt:lpstr>
      <vt:lpstr>B Viber</vt:lpstr>
      <vt:lpstr>QR-код для скачування чат-боту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Юр.бот 100% ЖИТТЯ</dc:title>
  <dc:creator>Юлия Гресь</dc:creator>
  <cp:lastModifiedBy>Сергій М'ясоєдов</cp:lastModifiedBy>
  <cp:revision>10</cp:revision>
  <dcterms:created xsi:type="dcterms:W3CDTF">2019-12-05T12:51:54Z</dcterms:created>
  <dcterms:modified xsi:type="dcterms:W3CDTF">2020-04-15T15:54:43Z</dcterms:modified>
</cp:coreProperties>
</file>