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7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95853B-7056-467F-BCF5-76424EFB769E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5A357F-8164-49AC-902B-8D5C4AE4AD73}">
      <dgm:prSet phldrT="[Текст]" custT="1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uk-UA" sz="1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Відсутній механізм компенсації</a:t>
          </a:r>
          <a:endParaRPr lang="ru-RU" sz="1800" b="1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6C66EC-0ABE-4313-AECE-083C8092E4D9}" type="parTrans" cxnId="{35A481BF-B55E-48FA-A4F2-214AA7875F5A}">
      <dgm:prSet/>
      <dgm:spPr/>
      <dgm:t>
        <a:bodyPr/>
        <a:lstStyle/>
        <a:p>
          <a:endParaRPr lang="ru-RU"/>
        </a:p>
      </dgm:t>
    </dgm:pt>
    <dgm:pt modelId="{FBE3C3E1-85F7-4914-84D0-CE616CCBE5DC}" type="sibTrans" cxnId="{35A481BF-B55E-48FA-A4F2-214AA7875F5A}">
      <dgm:prSet/>
      <dgm:spPr/>
      <dgm:t>
        <a:bodyPr/>
        <a:lstStyle/>
        <a:p>
          <a:endParaRPr lang="ru-RU"/>
        </a:p>
      </dgm:t>
    </dgm:pt>
    <dgm:pt modelId="{27CCCCE7-94A7-4E1B-89AF-9B2C95DDBF5B}">
      <dgm:prSet phldrT="[Текст]" custT="1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uk-UA" sz="1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Недостатнє забезпечення житлом</a:t>
          </a:r>
          <a:endParaRPr lang="ru-RU" sz="1800" b="1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26CDB4-804E-4BB6-9A8F-076751AE097A}" type="parTrans" cxnId="{1EE3263B-4C74-47CD-AB6D-ACBD8B9DB80C}">
      <dgm:prSet/>
      <dgm:spPr/>
      <dgm:t>
        <a:bodyPr/>
        <a:lstStyle/>
        <a:p>
          <a:endParaRPr lang="ru-RU"/>
        </a:p>
      </dgm:t>
    </dgm:pt>
    <dgm:pt modelId="{9E6AF56C-60FC-4639-A286-4E1C38A2758F}" type="sibTrans" cxnId="{1EE3263B-4C74-47CD-AB6D-ACBD8B9DB80C}">
      <dgm:prSet/>
      <dgm:spPr/>
      <dgm:t>
        <a:bodyPr/>
        <a:lstStyle/>
        <a:p>
          <a:endParaRPr lang="ru-RU"/>
        </a:p>
      </dgm:t>
    </dgm:pt>
    <dgm:pt modelId="{9C47BD2B-1D05-4415-BC70-A3A995B9CA1D}">
      <dgm:prSet phldrT="[Текст]" custT="1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uk-UA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Відсутність практики компенсації за неможливість користування житлом</a:t>
          </a:r>
          <a:endParaRPr lang="ru-RU" sz="1600" b="1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2CE31E-2483-4F49-B3AE-89CBDD18CED5}" type="parTrans" cxnId="{2A2215FA-1533-4A6F-88DF-2A7F680C2F0E}">
      <dgm:prSet/>
      <dgm:spPr/>
      <dgm:t>
        <a:bodyPr/>
        <a:lstStyle/>
        <a:p>
          <a:endParaRPr lang="ru-RU"/>
        </a:p>
      </dgm:t>
    </dgm:pt>
    <dgm:pt modelId="{97CB5B11-24CE-43F6-A14D-04274B97D93E}" type="sibTrans" cxnId="{2A2215FA-1533-4A6F-88DF-2A7F680C2F0E}">
      <dgm:prSet/>
      <dgm:spPr/>
      <dgm:t>
        <a:bodyPr/>
        <a:lstStyle/>
        <a:p>
          <a:endParaRPr lang="ru-RU"/>
        </a:p>
      </dgm:t>
    </dgm:pt>
    <dgm:pt modelId="{62119E4A-10E1-4FCF-98F4-1632F9E386CE}" type="pres">
      <dgm:prSet presAssocID="{8A95853B-7056-467F-BCF5-76424EFB769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697127-99F2-40E9-A408-3EA7D55618CE}" type="pres">
      <dgm:prSet presAssocID="{8A95853B-7056-467F-BCF5-76424EFB769E}" presName="cycle" presStyleCnt="0"/>
      <dgm:spPr/>
    </dgm:pt>
    <dgm:pt modelId="{3ACBFBA8-6685-4D58-B78E-628FFE856734}" type="pres">
      <dgm:prSet presAssocID="{8A95853B-7056-467F-BCF5-76424EFB769E}" presName="centerShape" presStyleCnt="0"/>
      <dgm:spPr/>
    </dgm:pt>
    <dgm:pt modelId="{D33E3716-BA2F-45C6-8159-ADF171421E90}" type="pres">
      <dgm:prSet presAssocID="{8A95853B-7056-467F-BCF5-76424EFB769E}" presName="connSite" presStyleLbl="node1" presStyleIdx="0" presStyleCnt="4"/>
      <dgm:spPr/>
    </dgm:pt>
    <dgm:pt modelId="{2345316C-2563-4187-88D2-ED01EE8F8A09}" type="pres">
      <dgm:prSet presAssocID="{8A95853B-7056-467F-BCF5-76424EFB769E}" presName="visible" presStyleLbl="node1" presStyleIdx="0" presStyleCnt="4" custLinFactNeighborX="7434" custLinFactNeighborY="-25150"/>
      <dgm:spPr/>
    </dgm:pt>
    <dgm:pt modelId="{7F239D11-3E8C-4E74-84FE-6CDA94E4E3D3}" type="pres">
      <dgm:prSet presAssocID="{A96C66EC-0ABE-4313-AECE-083C8092E4D9}" presName="Name25" presStyleLbl="parChTrans1D1" presStyleIdx="0" presStyleCnt="3"/>
      <dgm:spPr/>
      <dgm:t>
        <a:bodyPr/>
        <a:lstStyle/>
        <a:p>
          <a:endParaRPr lang="ru-RU"/>
        </a:p>
      </dgm:t>
    </dgm:pt>
    <dgm:pt modelId="{8366F3BC-6A60-4CFC-9941-437EFBC074F0}" type="pres">
      <dgm:prSet presAssocID="{F95A357F-8164-49AC-902B-8D5C4AE4AD73}" presName="node" presStyleCnt="0"/>
      <dgm:spPr/>
    </dgm:pt>
    <dgm:pt modelId="{13A9FBCE-CDAB-4F9B-8438-356D915BEEC8}" type="pres">
      <dgm:prSet presAssocID="{F95A357F-8164-49AC-902B-8D5C4AE4AD73}" presName="parentNode" presStyleLbl="node1" presStyleIdx="1" presStyleCnt="4" custScaleX="124952" custScaleY="122131" custLinFactNeighborX="82075" custLinFactNeighborY="1272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70AC40-8C4D-45F5-ADEA-64D540BA93E1}" type="pres">
      <dgm:prSet presAssocID="{F95A357F-8164-49AC-902B-8D5C4AE4AD73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4355C-A71D-4302-BF89-6B3462646951}" type="pres">
      <dgm:prSet presAssocID="{3926CDB4-804E-4BB6-9A8F-076751AE097A}" presName="Name25" presStyleLbl="parChTrans1D1" presStyleIdx="1" presStyleCnt="3"/>
      <dgm:spPr/>
      <dgm:t>
        <a:bodyPr/>
        <a:lstStyle/>
        <a:p>
          <a:endParaRPr lang="ru-RU"/>
        </a:p>
      </dgm:t>
    </dgm:pt>
    <dgm:pt modelId="{1519F5F4-5F01-4395-AF22-F466AE9D4D58}" type="pres">
      <dgm:prSet presAssocID="{27CCCCE7-94A7-4E1B-89AF-9B2C95DDBF5B}" presName="node" presStyleCnt="0"/>
      <dgm:spPr/>
    </dgm:pt>
    <dgm:pt modelId="{6A7BAABE-3B20-4217-9C27-F1F6C8C39C6F}" type="pres">
      <dgm:prSet presAssocID="{27CCCCE7-94A7-4E1B-89AF-9B2C95DDBF5B}" presName="parentNode" presStyleLbl="node1" presStyleIdx="2" presStyleCnt="4" custScaleX="134146" custScaleY="135054" custLinFactX="58064" custLinFactNeighborX="100000" custLinFactNeighborY="151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9EB533-6CFB-4038-8394-A71AFCB00F7D}" type="pres">
      <dgm:prSet presAssocID="{27CCCCE7-94A7-4E1B-89AF-9B2C95DDBF5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0BBE0-4809-47D8-B023-56AB33CD81BB}" type="pres">
      <dgm:prSet presAssocID="{C22CE31E-2483-4F49-B3AE-89CBDD18CED5}" presName="Name25" presStyleLbl="parChTrans1D1" presStyleIdx="2" presStyleCnt="3"/>
      <dgm:spPr/>
      <dgm:t>
        <a:bodyPr/>
        <a:lstStyle/>
        <a:p>
          <a:endParaRPr lang="ru-RU"/>
        </a:p>
      </dgm:t>
    </dgm:pt>
    <dgm:pt modelId="{8A95DD50-1D68-46D9-8D3B-5050A2F6D3A7}" type="pres">
      <dgm:prSet presAssocID="{9C47BD2B-1D05-4415-BC70-A3A995B9CA1D}" presName="node" presStyleCnt="0"/>
      <dgm:spPr/>
    </dgm:pt>
    <dgm:pt modelId="{B32D44BF-E439-408B-AEC2-9684F9B1E159}" type="pres">
      <dgm:prSet presAssocID="{9C47BD2B-1D05-4415-BC70-A3A995B9CA1D}" presName="parentNode" presStyleLbl="node1" presStyleIdx="3" presStyleCnt="4" custScaleX="123585" custScaleY="122711" custLinFactNeighborX="27485" custLinFactNeighborY="-168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7BCA37-00EF-48C5-97CB-6B62E7ECD0D0}" type="pres">
      <dgm:prSet presAssocID="{9C47BD2B-1D05-4415-BC70-A3A995B9CA1D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A24B31-A693-483A-BDE4-8DADE817692A}" type="presOf" srcId="{3926CDB4-804E-4BB6-9A8F-076751AE097A}" destId="{F694355C-A71D-4302-BF89-6B3462646951}" srcOrd="0" destOrd="0" presId="urn:microsoft.com/office/officeart/2005/8/layout/radial2"/>
    <dgm:cxn modelId="{1EE3263B-4C74-47CD-AB6D-ACBD8B9DB80C}" srcId="{8A95853B-7056-467F-BCF5-76424EFB769E}" destId="{27CCCCE7-94A7-4E1B-89AF-9B2C95DDBF5B}" srcOrd="1" destOrd="0" parTransId="{3926CDB4-804E-4BB6-9A8F-076751AE097A}" sibTransId="{9E6AF56C-60FC-4639-A286-4E1C38A2758F}"/>
    <dgm:cxn modelId="{2A2215FA-1533-4A6F-88DF-2A7F680C2F0E}" srcId="{8A95853B-7056-467F-BCF5-76424EFB769E}" destId="{9C47BD2B-1D05-4415-BC70-A3A995B9CA1D}" srcOrd="2" destOrd="0" parTransId="{C22CE31E-2483-4F49-B3AE-89CBDD18CED5}" sibTransId="{97CB5B11-24CE-43F6-A14D-04274B97D93E}"/>
    <dgm:cxn modelId="{E5363ACA-E015-4C9C-B8BA-9E8E033729F1}" type="presOf" srcId="{A96C66EC-0ABE-4313-AECE-083C8092E4D9}" destId="{7F239D11-3E8C-4E74-84FE-6CDA94E4E3D3}" srcOrd="0" destOrd="0" presId="urn:microsoft.com/office/officeart/2005/8/layout/radial2"/>
    <dgm:cxn modelId="{536169FA-40E3-4C48-A7BD-84C3958DD844}" type="presOf" srcId="{C22CE31E-2483-4F49-B3AE-89CBDD18CED5}" destId="{2F70BBE0-4809-47D8-B023-56AB33CD81BB}" srcOrd="0" destOrd="0" presId="urn:microsoft.com/office/officeart/2005/8/layout/radial2"/>
    <dgm:cxn modelId="{08BC0529-E488-474C-9442-C624735D18EF}" type="presOf" srcId="{9C47BD2B-1D05-4415-BC70-A3A995B9CA1D}" destId="{B32D44BF-E439-408B-AEC2-9684F9B1E159}" srcOrd="0" destOrd="0" presId="urn:microsoft.com/office/officeart/2005/8/layout/radial2"/>
    <dgm:cxn modelId="{94C01088-8BE6-4D70-8D34-C6671BA77295}" type="presOf" srcId="{8A95853B-7056-467F-BCF5-76424EFB769E}" destId="{62119E4A-10E1-4FCF-98F4-1632F9E386CE}" srcOrd="0" destOrd="0" presId="urn:microsoft.com/office/officeart/2005/8/layout/radial2"/>
    <dgm:cxn modelId="{35A481BF-B55E-48FA-A4F2-214AA7875F5A}" srcId="{8A95853B-7056-467F-BCF5-76424EFB769E}" destId="{F95A357F-8164-49AC-902B-8D5C4AE4AD73}" srcOrd="0" destOrd="0" parTransId="{A96C66EC-0ABE-4313-AECE-083C8092E4D9}" sibTransId="{FBE3C3E1-85F7-4914-84D0-CE616CCBE5DC}"/>
    <dgm:cxn modelId="{EC12E7FB-DB79-485F-AAC1-234FC63FE145}" type="presOf" srcId="{F95A357F-8164-49AC-902B-8D5C4AE4AD73}" destId="{13A9FBCE-CDAB-4F9B-8438-356D915BEEC8}" srcOrd="0" destOrd="0" presId="urn:microsoft.com/office/officeart/2005/8/layout/radial2"/>
    <dgm:cxn modelId="{D88F167C-7B8F-4888-8988-335BA781CAD6}" type="presOf" srcId="{27CCCCE7-94A7-4E1B-89AF-9B2C95DDBF5B}" destId="{6A7BAABE-3B20-4217-9C27-F1F6C8C39C6F}" srcOrd="0" destOrd="0" presId="urn:microsoft.com/office/officeart/2005/8/layout/radial2"/>
    <dgm:cxn modelId="{50FE2D67-2087-4F25-8795-659E87FAE725}" type="presParOf" srcId="{62119E4A-10E1-4FCF-98F4-1632F9E386CE}" destId="{A1697127-99F2-40E9-A408-3EA7D55618CE}" srcOrd="0" destOrd="0" presId="urn:microsoft.com/office/officeart/2005/8/layout/radial2"/>
    <dgm:cxn modelId="{AB945B17-14AF-41C5-9459-ED7B4CC6ACA1}" type="presParOf" srcId="{A1697127-99F2-40E9-A408-3EA7D55618CE}" destId="{3ACBFBA8-6685-4D58-B78E-628FFE856734}" srcOrd="0" destOrd="0" presId="urn:microsoft.com/office/officeart/2005/8/layout/radial2"/>
    <dgm:cxn modelId="{6237E9C9-29E8-4F72-ABA6-9ACF9107B738}" type="presParOf" srcId="{3ACBFBA8-6685-4D58-B78E-628FFE856734}" destId="{D33E3716-BA2F-45C6-8159-ADF171421E90}" srcOrd="0" destOrd="0" presId="urn:microsoft.com/office/officeart/2005/8/layout/radial2"/>
    <dgm:cxn modelId="{BE6BACF1-3986-42BA-9382-2A5308571789}" type="presParOf" srcId="{3ACBFBA8-6685-4D58-B78E-628FFE856734}" destId="{2345316C-2563-4187-88D2-ED01EE8F8A09}" srcOrd="1" destOrd="0" presId="urn:microsoft.com/office/officeart/2005/8/layout/radial2"/>
    <dgm:cxn modelId="{B3DB4F4C-1D18-4553-865C-03C1F585BAF0}" type="presParOf" srcId="{A1697127-99F2-40E9-A408-3EA7D55618CE}" destId="{7F239D11-3E8C-4E74-84FE-6CDA94E4E3D3}" srcOrd="1" destOrd="0" presId="urn:microsoft.com/office/officeart/2005/8/layout/radial2"/>
    <dgm:cxn modelId="{3ECD9F06-2B9E-4203-BCB5-0FEEE7BF3046}" type="presParOf" srcId="{A1697127-99F2-40E9-A408-3EA7D55618CE}" destId="{8366F3BC-6A60-4CFC-9941-437EFBC074F0}" srcOrd="2" destOrd="0" presId="urn:microsoft.com/office/officeart/2005/8/layout/radial2"/>
    <dgm:cxn modelId="{A550204D-77AF-45FF-8B6F-FF7D071F44C3}" type="presParOf" srcId="{8366F3BC-6A60-4CFC-9941-437EFBC074F0}" destId="{13A9FBCE-CDAB-4F9B-8438-356D915BEEC8}" srcOrd="0" destOrd="0" presId="urn:microsoft.com/office/officeart/2005/8/layout/radial2"/>
    <dgm:cxn modelId="{AF7FC5BA-E20A-4592-9842-C5798F48E5B4}" type="presParOf" srcId="{8366F3BC-6A60-4CFC-9941-437EFBC074F0}" destId="{7470AC40-8C4D-45F5-ADEA-64D540BA93E1}" srcOrd="1" destOrd="0" presId="urn:microsoft.com/office/officeart/2005/8/layout/radial2"/>
    <dgm:cxn modelId="{311FB5AA-4C2A-4959-86F2-5C58BB1DC13E}" type="presParOf" srcId="{A1697127-99F2-40E9-A408-3EA7D55618CE}" destId="{F694355C-A71D-4302-BF89-6B3462646951}" srcOrd="3" destOrd="0" presId="urn:microsoft.com/office/officeart/2005/8/layout/radial2"/>
    <dgm:cxn modelId="{88BC1CC5-1204-4C4F-A406-4334CF3B33FB}" type="presParOf" srcId="{A1697127-99F2-40E9-A408-3EA7D55618CE}" destId="{1519F5F4-5F01-4395-AF22-F466AE9D4D58}" srcOrd="4" destOrd="0" presId="urn:microsoft.com/office/officeart/2005/8/layout/radial2"/>
    <dgm:cxn modelId="{8D69E5BC-898B-4D6D-A201-B8088F361458}" type="presParOf" srcId="{1519F5F4-5F01-4395-AF22-F466AE9D4D58}" destId="{6A7BAABE-3B20-4217-9C27-F1F6C8C39C6F}" srcOrd="0" destOrd="0" presId="urn:microsoft.com/office/officeart/2005/8/layout/radial2"/>
    <dgm:cxn modelId="{B920466E-6647-4588-92F8-637FF61EF70D}" type="presParOf" srcId="{1519F5F4-5F01-4395-AF22-F466AE9D4D58}" destId="{629EB533-6CFB-4038-8394-A71AFCB00F7D}" srcOrd="1" destOrd="0" presId="urn:microsoft.com/office/officeart/2005/8/layout/radial2"/>
    <dgm:cxn modelId="{8D71E044-E517-42BF-98D7-FE99DB14A1DE}" type="presParOf" srcId="{A1697127-99F2-40E9-A408-3EA7D55618CE}" destId="{2F70BBE0-4809-47D8-B023-56AB33CD81BB}" srcOrd="5" destOrd="0" presId="urn:microsoft.com/office/officeart/2005/8/layout/radial2"/>
    <dgm:cxn modelId="{8C357D94-5351-4360-8791-2BD77ACFA227}" type="presParOf" srcId="{A1697127-99F2-40E9-A408-3EA7D55618CE}" destId="{8A95DD50-1D68-46D9-8D3B-5050A2F6D3A7}" srcOrd="6" destOrd="0" presId="urn:microsoft.com/office/officeart/2005/8/layout/radial2"/>
    <dgm:cxn modelId="{8241EA94-A0F5-4463-9486-8E71C439994D}" type="presParOf" srcId="{8A95DD50-1D68-46D9-8D3B-5050A2F6D3A7}" destId="{B32D44BF-E439-408B-AEC2-9684F9B1E159}" srcOrd="0" destOrd="0" presId="urn:microsoft.com/office/officeart/2005/8/layout/radial2"/>
    <dgm:cxn modelId="{E4996F7C-D784-4B28-90A2-A041E99977BC}" type="presParOf" srcId="{8A95DD50-1D68-46D9-8D3B-5050A2F6D3A7}" destId="{997BCA37-00EF-48C5-97CB-6B62E7ECD0D0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EDDE2BF-6870-469D-A29D-9522A807480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8EF060-E8E8-4C36-8BDC-F7D328D9726B}">
      <dgm:prSet phldrT="[Текст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uk-UA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Порядок формування</a:t>
          </a:r>
          <a:endParaRPr lang="ru-RU" b="1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50A275-A01D-47DE-94E9-D61A874C24EC}" type="parTrans" cxnId="{0B454632-A10B-44D4-957E-C5D884213A0E}">
      <dgm:prSet/>
      <dgm:spPr/>
      <dgm:t>
        <a:bodyPr/>
        <a:lstStyle/>
        <a:p>
          <a:endParaRPr lang="ru-RU"/>
        </a:p>
      </dgm:t>
    </dgm:pt>
    <dgm:pt modelId="{1402037F-5898-4A2E-8283-5BD89E5401E8}" type="sibTrans" cxnId="{0B454632-A10B-44D4-957E-C5D884213A0E}">
      <dgm:prSet/>
      <dgm:spPr/>
      <dgm:t>
        <a:bodyPr/>
        <a:lstStyle/>
        <a:p>
          <a:endParaRPr lang="ru-RU"/>
        </a:p>
      </dgm:t>
    </dgm:pt>
    <dgm:pt modelId="{40FC7120-7CC9-45E7-BEDD-0C1B63529CA5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Звернення ВПО із заявою про передачу житла з приватної у державну власність в порядку обміну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2D425A-773A-422C-9544-B67DCD65A921}" type="parTrans" cxnId="{58773AA3-868C-47F3-842B-5C0C119F53CF}">
      <dgm:prSet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5726BDEF-FF99-4565-BD19-4603A40D1027}" type="sibTrans" cxnId="{58773AA3-868C-47F3-842B-5C0C119F53CF}">
      <dgm:prSet/>
      <dgm:spPr/>
      <dgm:t>
        <a:bodyPr/>
        <a:lstStyle/>
        <a:p>
          <a:endParaRPr lang="ru-RU"/>
        </a:p>
      </dgm:t>
    </dgm:pt>
    <dgm:pt modelId="{2EDEFE3F-E186-45F3-BC20-1A867C3866CF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uk-UA" b="1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Перевірка законності правомочностей власника та пошук альтернативного житла</a:t>
          </a:r>
          <a:endParaRPr lang="ru-RU" b="1" i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D8F819-3D15-4967-A08A-48877BFBCF71}" type="parTrans" cxnId="{FC5B9737-6A46-4CAF-ABFC-C80944BDBA4F}">
      <dgm:prSet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3748F74E-C557-4AD5-A11A-E20CFE720A5E}" type="sibTrans" cxnId="{FC5B9737-6A46-4CAF-ABFC-C80944BDBA4F}">
      <dgm:prSet/>
      <dgm:spPr/>
      <dgm:t>
        <a:bodyPr/>
        <a:lstStyle/>
        <a:p>
          <a:endParaRPr lang="ru-RU"/>
        </a:p>
      </dgm:t>
    </dgm:pt>
    <dgm:pt modelId="{D865F4D5-8B70-45AD-8E25-FAB6FF08D976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Нотаріальне посвідчення переходу права власності та включення майна до відповідного фонду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0B4945-7353-4D0F-B382-6CAD19671F4C}" type="parTrans" cxnId="{6C9B29C9-9E6A-4E8C-9779-65B1E6C2DEE0}">
      <dgm:prSet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838EDEA0-8CD2-4568-AF56-80F47134257E}" type="sibTrans" cxnId="{6C9B29C9-9E6A-4E8C-9779-65B1E6C2DEE0}">
      <dgm:prSet/>
      <dgm:spPr/>
      <dgm:t>
        <a:bodyPr/>
        <a:lstStyle/>
        <a:p>
          <a:endParaRPr lang="ru-RU"/>
        </a:p>
      </dgm:t>
    </dgm:pt>
    <dgm:pt modelId="{792C1653-B85B-4C59-AA09-10AE271F2D3A}" type="pres">
      <dgm:prSet presAssocID="{2EDDE2BF-6870-469D-A29D-9522A807480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1CD893-6025-454E-8749-59C220E15ADE}" type="pres">
      <dgm:prSet presAssocID="{F88EF060-E8E8-4C36-8BDC-F7D328D9726B}" presName="centerShape" presStyleLbl="node0" presStyleIdx="0" presStyleCnt="1"/>
      <dgm:spPr/>
      <dgm:t>
        <a:bodyPr/>
        <a:lstStyle/>
        <a:p>
          <a:endParaRPr lang="ru-RU"/>
        </a:p>
      </dgm:t>
    </dgm:pt>
    <dgm:pt modelId="{FC4A605A-292C-4134-9170-15BEF78ACE8F}" type="pres">
      <dgm:prSet presAssocID="{3A2D425A-773A-422C-9544-B67DCD65A921}" presName="parTrans" presStyleLbl="bgSibTrans2D1" presStyleIdx="0" presStyleCnt="3" custScaleX="29906" custLinFactNeighborX="28517" custLinFactNeighborY="69765"/>
      <dgm:spPr/>
      <dgm:t>
        <a:bodyPr/>
        <a:lstStyle/>
        <a:p>
          <a:endParaRPr lang="ru-RU"/>
        </a:p>
      </dgm:t>
    </dgm:pt>
    <dgm:pt modelId="{33E3DA1E-0B23-48BB-BA45-B2E1DB843014}" type="pres">
      <dgm:prSet presAssocID="{40FC7120-7CC9-45E7-BEDD-0C1B63529CA5}" presName="node" presStyleLbl="node1" presStyleIdx="0" presStyleCnt="3" custRadScaleRad="105103" custRadScaleInc="6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8F6FC7-2054-4445-84D2-16F08307C1BB}" type="pres">
      <dgm:prSet presAssocID="{16D8F819-3D15-4967-A08A-48877BFBCF71}" presName="parTrans" presStyleLbl="bgSibTrans2D1" presStyleIdx="1" presStyleCnt="3" custScaleX="30338" custLinFactNeighborY="74112"/>
      <dgm:spPr/>
      <dgm:t>
        <a:bodyPr/>
        <a:lstStyle/>
        <a:p>
          <a:endParaRPr lang="ru-RU"/>
        </a:p>
      </dgm:t>
    </dgm:pt>
    <dgm:pt modelId="{71291CBC-9E24-4421-AFF4-1763D06EF11B}" type="pres">
      <dgm:prSet presAssocID="{2EDEFE3F-E186-45F3-BC20-1A867C3866CF}" presName="node" presStyleLbl="node1" presStyleIdx="1" presStyleCnt="3" custRadScaleRad="89851" custRadScaleInc="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B755B4-2A5C-46C3-BBDB-53D958DB62B5}" type="pres">
      <dgm:prSet presAssocID="{3F0B4945-7353-4D0F-B382-6CAD19671F4C}" presName="parTrans" presStyleLbl="bgSibTrans2D1" presStyleIdx="2" presStyleCnt="3" custScaleX="27893" custLinFactNeighborX="-30314" custLinFactNeighborY="70321"/>
      <dgm:spPr/>
      <dgm:t>
        <a:bodyPr/>
        <a:lstStyle/>
        <a:p>
          <a:endParaRPr lang="ru-RU"/>
        </a:p>
      </dgm:t>
    </dgm:pt>
    <dgm:pt modelId="{7E3D894F-6084-4682-AFF1-846160CC1668}" type="pres">
      <dgm:prSet presAssocID="{D865F4D5-8B70-45AD-8E25-FAB6FF08D976}" presName="node" presStyleLbl="node1" presStyleIdx="2" presStyleCnt="3" custRadScaleRad="105900" custRadScaleInc="-72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00E090-84C1-4D96-91F2-06CB792C9ED3}" type="presOf" srcId="{2EDEFE3F-E186-45F3-BC20-1A867C3866CF}" destId="{71291CBC-9E24-4421-AFF4-1763D06EF11B}" srcOrd="0" destOrd="0" presId="urn:microsoft.com/office/officeart/2005/8/layout/radial4"/>
    <dgm:cxn modelId="{D4E083A0-F573-44F0-8619-03BA3786137C}" type="presOf" srcId="{40FC7120-7CC9-45E7-BEDD-0C1B63529CA5}" destId="{33E3DA1E-0B23-48BB-BA45-B2E1DB843014}" srcOrd="0" destOrd="0" presId="urn:microsoft.com/office/officeart/2005/8/layout/radial4"/>
    <dgm:cxn modelId="{5ADEAB86-88C2-4CAB-A37E-7E5966996347}" type="presOf" srcId="{3A2D425A-773A-422C-9544-B67DCD65A921}" destId="{FC4A605A-292C-4134-9170-15BEF78ACE8F}" srcOrd="0" destOrd="0" presId="urn:microsoft.com/office/officeart/2005/8/layout/radial4"/>
    <dgm:cxn modelId="{6C9B29C9-9E6A-4E8C-9779-65B1E6C2DEE0}" srcId="{F88EF060-E8E8-4C36-8BDC-F7D328D9726B}" destId="{D865F4D5-8B70-45AD-8E25-FAB6FF08D976}" srcOrd="2" destOrd="0" parTransId="{3F0B4945-7353-4D0F-B382-6CAD19671F4C}" sibTransId="{838EDEA0-8CD2-4568-AF56-80F47134257E}"/>
    <dgm:cxn modelId="{9A7DF418-73C1-4709-B935-3F571A7137D0}" type="presOf" srcId="{16D8F819-3D15-4967-A08A-48877BFBCF71}" destId="{238F6FC7-2054-4445-84D2-16F08307C1BB}" srcOrd="0" destOrd="0" presId="urn:microsoft.com/office/officeart/2005/8/layout/radial4"/>
    <dgm:cxn modelId="{0B454632-A10B-44D4-957E-C5D884213A0E}" srcId="{2EDDE2BF-6870-469D-A29D-9522A807480C}" destId="{F88EF060-E8E8-4C36-8BDC-F7D328D9726B}" srcOrd="0" destOrd="0" parTransId="{BD50A275-A01D-47DE-94E9-D61A874C24EC}" sibTransId="{1402037F-5898-4A2E-8283-5BD89E5401E8}"/>
    <dgm:cxn modelId="{F0E05394-0F9C-42A5-A6DF-3DC1D943F978}" type="presOf" srcId="{F88EF060-E8E8-4C36-8BDC-F7D328D9726B}" destId="{261CD893-6025-454E-8749-59C220E15ADE}" srcOrd="0" destOrd="0" presId="urn:microsoft.com/office/officeart/2005/8/layout/radial4"/>
    <dgm:cxn modelId="{58773AA3-868C-47F3-842B-5C0C119F53CF}" srcId="{F88EF060-E8E8-4C36-8BDC-F7D328D9726B}" destId="{40FC7120-7CC9-45E7-BEDD-0C1B63529CA5}" srcOrd="0" destOrd="0" parTransId="{3A2D425A-773A-422C-9544-B67DCD65A921}" sibTransId="{5726BDEF-FF99-4565-BD19-4603A40D1027}"/>
    <dgm:cxn modelId="{FC5B9737-6A46-4CAF-ABFC-C80944BDBA4F}" srcId="{F88EF060-E8E8-4C36-8BDC-F7D328D9726B}" destId="{2EDEFE3F-E186-45F3-BC20-1A867C3866CF}" srcOrd="1" destOrd="0" parTransId="{16D8F819-3D15-4967-A08A-48877BFBCF71}" sibTransId="{3748F74E-C557-4AD5-A11A-E20CFE720A5E}"/>
    <dgm:cxn modelId="{D73FF8EE-2624-4320-BCF9-8E349FDF360D}" type="presOf" srcId="{2EDDE2BF-6870-469D-A29D-9522A807480C}" destId="{792C1653-B85B-4C59-AA09-10AE271F2D3A}" srcOrd="0" destOrd="0" presId="urn:microsoft.com/office/officeart/2005/8/layout/radial4"/>
    <dgm:cxn modelId="{CDF41591-6AA2-4D3E-94B1-65F64C647C6D}" type="presOf" srcId="{D865F4D5-8B70-45AD-8E25-FAB6FF08D976}" destId="{7E3D894F-6084-4682-AFF1-846160CC1668}" srcOrd="0" destOrd="0" presId="urn:microsoft.com/office/officeart/2005/8/layout/radial4"/>
    <dgm:cxn modelId="{CBBB7AAD-2CE6-4E25-902D-F94B0CEF8660}" type="presOf" srcId="{3F0B4945-7353-4D0F-B382-6CAD19671F4C}" destId="{11B755B4-2A5C-46C3-BBDB-53D958DB62B5}" srcOrd="0" destOrd="0" presId="urn:microsoft.com/office/officeart/2005/8/layout/radial4"/>
    <dgm:cxn modelId="{8A38B23F-33D7-4937-9D54-AED15E784364}" type="presParOf" srcId="{792C1653-B85B-4C59-AA09-10AE271F2D3A}" destId="{261CD893-6025-454E-8749-59C220E15ADE}" srcOrd="0" destOrd="0" presId="urn:microsoft.com/office/officeart/2005/8/layout/radial4"/>
    <dgm:cxn modelId="{A8E2AFEE-EBE4-4689-8F46-7C74E07CA80A}" type="presParOf" srcId="{792C1653-B85B-4C59-AA09-10AE271F2D3A}" destId="{FC4A605A-292C-4134-9170-15BEF78ACE8F}" srcOrd="1" destOrd="0" presId="urn:microsoft.com/office/officeart/2005/8/layout/radial4"/>
    <dgm:cxn modelId="{213A3F63-B23F-4326-97A7-F9195F5506B0}" type="presParOf" srcId="{792C1653-B85B-4C59-AA09-10AE271F2D3A}" destId="{33E3DA1E-0B23-48BB-BA45-B2E1DB843014}" srcOrd="2" destOrd="0" presId="urn:microsoft.com/office/officeart/2005/8/layout/radial4"/>
    <dgm:cxn modelId="{E89F270C-19B7-4E00-98CA-35E73CA22170}" type="presParOf" srcId="{792C1653-B85B-4C59-AA09-10AE271F2D3A}" destId="{238F6FC7-2054-4445-84D2-16F08307C1BB}" srcOrd="3" destOrd="0" presId="urn:microsoft.com/office/officeart/2005/8/layout/radial4"/>
    <dgm:cxn modelId="{24714571-BCF3-4AC6-A2FA-ED646AE1E061}" type="presParOf" srcId="{792C1653-B85B-4C59-AA09-10AE271F2D3A}" destId="{71291CBC-9E24-4421-AFF4-1763D06EF11B}" srcOrd="4" destOrd="0" presId="urn:microsoft.com/office/officeart/2005/8/layout/radial4"/>
    <dgm:cxn modelId="{6F143C04-F20C-4B03-8DCE-632D7FF419FC}" type="presParOf" srcId="{792C1653-B85B-4C59-AA09-10AE271F2D3A}" destId="{11B755B4-2A5C-46C3-BBDB-53D958DB62B5}" srcOrd="5" destOrd="0" presId="urn:microsoft.com/office/officeart/2005/8/layout/radial4"/>
    <dgm:cxn modelId="{A23042FC-A4A3-4073-9D1A-CDF9ED36A4AD}" type="presParOf" srcId="{792C1653-B85B-4C59-AA09-10AE271F2D3A}" destId="{7E3D894F-6084-4682-AFF1-846160CC166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E52E109-D9A9-4229-ADCA-7CADD16D8680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F6F5BA-9109-42F6-9E38-F229012309B0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Сатисфакція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9D2E45-9882-4ECF-B21C-9D50AB68299A}" type="parTrans" cxnId="{310D0360-2B21-4EC0-96BC-0B6712B557F9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AC65F9-E9BD-4194-8101-BF8BA8AF4C79}" type="sibTrans" cxnId="{310D0360-2B21-4EC0-96BC-0B6712B557F9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ECDD71-93A4-4F5B-937F-A4156345F2DA}">
      <dgm:prSet phldrT="[Текст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uk-UA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Імідж</a:t>
          </a:r>
          <a:endParaRPr lang="ru-RU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D02E77-6198-4749-99C0-DBD4809907EC}" type="parTrans" cxnId="{B29ADA73-ADF1-4286-B657-75D8504E4B56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2F210E-C127-4DD4-9FCE-30BE27CBCFD9}" type="sibTrans" cxnId="{B29ADA73-ADF1-4286-B657-75D8504E4B56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708503-912E-4D0B-A7E8-78F716DEEBE0}">
      <dgm:prSet phldrT="[Текст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uk-UA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Інтеграція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EF40BE-1F69-4E1B-9D19-A9122B761F3A}" type="parTrans" cxnId="{41072517-7193-4C58-9CD9-85BEE0B950E5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46B1B9-DDA5-4ADB-8865-A77F6DBDE33E}" type="sibTrans" cxnId="{41072517-7193-4C58-9CD9-85BEE0B950E5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8055AC-4086-4154-84EE-559D86563205}" type="pres">
      <dgm:prSet presAssocID="{AE52E109-D9A9-4229-ADCA-7CADD16D8680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99E220-5717-44DC-ABFA-AE8D57A82AC9}" type="pres">
      <dgm:prSet presAssocID="{AE52E109-D9A9-4229-ADCA-7CADD16D8680}" presName="cycle" presStyleCnt="0"/>
      <dgm:spPr/>
    </dgm:pt>
    <dgm:pt modelId="{6C688DD6-8F93-43BC-8B94-E480FA5200DC}" type="pres">
      <dgm:prSet presAssocID="{AE52E109-D9A9-4229-ADCA-7CADD16D8680}" presName="centerShape" presStyleCnt="0"/>
      <dgm:spPr/>
    </dgm:pt>
    <dgm:pt modelId="{DB82741A-4C4A-48B1-91D7-A08E634A75CE}" type="pres">
      <dgm:prSet presAssocID="{AE52E109-D9A9-4229-ADCA-7CADD16D8680}" presName="connSite" presStyleLbl="node1" presStyleIdx="0" presStyleCnt="4"/>
      <dgm:spPr/>
    </dgm:pt>
    <dgm:pt modelId="{A4B6B829-FA0C-4F73-B3A0-A8C6664811D3}" type="pres">
      <dgm:prSet presAssocID="{AE52E109-D9A9-4229-ADCA-7CADD16D8680}" presName="visible" presStyleLbl="node1" presStyleIdx="0" presStyleCnt="4"/>
      <dgm:spPr/>
    </dgm:pt>
    <dgm:pt modelId="{BEAFB5BF-8F80-4DEC-A0F4-073862A75E55}" type="pres">
      <dgm:prSet presAssocID="{F19D2E45-9882-4ECF-B21C-9D50AB68299A}" presName="Name25" presStyleLbl="parChTrans1D1" presStyleIdx="0" presStyleCnt="3"/>
      <dgm:spPr/>
      <dgm:t>
        <a:bodyPr/>
        <a:lstStyle/>
        <a:p>
          <a:endParaRPr lang="ru-RU"/>
        </a:p>
      </dgm:t>
    </dgm:pt>
    <dgm:pt modelId="{254B1AC5-FA74-48CE-81F1-F1BEE5C393A1}" type="pres">
      <dgm:prSet presAssocID="{A0F6F5BA-9109-42F6-9E38-F229012309B0}" presName="node" presStyleCnt="0"/>
      <dgm:spPr/>
    </dgm:pt>
    <dgm:pt modelId="{4DAC0DA5-D39E-4F59-B6D3-D76280E8BE2D}" type="pres">
      <dgm:prSet presAssocID="{A0F6F5BA-9109-42F6-9E38-F229012309B0}" presName="parentNode" presStyleLbl="node1" presStyleIdx="1" presStyleCnt="4" custScaleX="119522" custScaleY="118392" custLinFactNeighborX="55640" custLinFactNeighborY="105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B57A3C-F266-47F8-AC81-C14BA18BB27E}" type="pres">
      <dgm:prSet presAssocID="{A0F6F5BA-9109-42F6-9E38-F229012309B0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249F65-E39C-4FF0-A8C1-3F378C1B4C74}" type="pres">
      <dgm:prSet presAssocID="{AAD02E77-6198-4749-99C0-DBD4809907EC}" presName="Name25" presStyleLbl="parChTrans1D1" presStyleIdx="1" presStyleCnt="3"/>
      <dgm:spPr/>
      <dgm:t>
        <a:bodyPr/>
        <a:lstStyle/>
        <a:p>
          <a:endParaRPr lang="ru-RU"/>
        </a:p>
      </dgm:t>
    </dgm:pt>
    <dgm:pt modelId="{778BC357-61F6-454B-B936-FE01652F90CD}" type="pres">
      <dgm:prSet presAssocID="{1BECDD71-93A4-4F5B-937F-A4156345F2DA}" presName="node" presStyleCnt="0"/>
      <dgm:spPr/>
    </dgm:pt>
    <dgm:pt modelId="{B32D17B6-37CA-4001-867B-391D8403A964}" type="pres">
      <dgm:prSet presAssocID="{1BECDD71-93A4-4F5B-937F-A4156345F2DA}" presName="parentNode" presStyleLbl="node1" presStyleIdx="2" presStyleCnt="4" custScaleX="136216" custScaleY="134737" custLinFactX="55355" custLinFactNeighborX="100000" custLinFactNeighborY="-56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91E474-A75D-4ADA-8676-57BC0EF3DC44}" type="pres">
      <dgm:prSet presAssocID="{1BECDD71-93A4-4F5B-937F-A4156345F2D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4FDAD1-4455-4890-9CD5-9D46A84FD71A}" type="pres">
      <dgm:prSet presAssocID="{24EF40BE-1F69-4E1B-9D19-A9122B761F3A}" presName="Name25" presStyleLbl="parChTrans1D1" presStyleIdx="2" presStyleCnt="3"/>
      <dgm:spPr/>
      <dgm:t>
        <a:bodyPr/>
        <a:lstStyle/>
        <a:p>
          <a:endParaRPr lang="ru-RU"/>
        </a:p>
      </dgm:t>
    </dgm:pt>
    <dgm:pt modelId="{131FA298-D968-4715-A59C-F0C4E968BEB3}" type="pres">
      <dgm:prSet presAssocID="{27708503-912E-4D0B-A7E8-78F716DEEBE0}" presName="node" presStyleCnt="0"/>
      <dgm:spPr/>
    </dgm:pt>
    <dgm:pt modelId="{ABAA3490-364D-474A-951B-2D16A93ECF64}" type="pres">
      <dgm:prSet presAssocID="{27708503-912E-4D0B-A7E8-78F716DEEBE0}" presName="parentNode" presStyleLbl="node1" presStyleIdx="3" presStyleCnt="4" custScaleX="123742" custScaleY="121080" custLinFactNeighborX="57464" custLinFactNeighborY="-813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EA3FA6-9411-4214-BE44-EA6370CA6925}" type="pres">
      <dgm:prSet presAssocID="{27708503-912E-4D0B-A7E8-78F716DEEBE0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A86FC7-CB3A-4297-BC14-EE20D521A195}" type="presOf" srcId="{F19D2E45-9882-4ECF-B21C-9D50AB68299A}" destId="{BEAFB5BF-8F80-4DEC-A0F4-073862A75E55}" srcOrd="0" destOrd="0" presId="urn:microsoft.com/office/officeart/2005/8/layout/radial2"/>
    <dgm:cxn modelId="{310D0360-2B21-4EC0-96BC-0B6712B557F9}" srcId="{AE52E109-D9A9-4229-ADCA-7CADD16D8680}" destId="{A0F6F5BA-9109-42F6-9E38-F229012309B0}" srcOrd="0" destOrd="0" parTransId="{F19D2E45-9882-4ECF-B21C-9D50AB68299A}" sibTransId="{C6AC65F9-E9BD-4194-8101-BF8BA8AF4C79}"/>
    <dgm:cxn modelId="{40CBE350-7982-4888-B522-8B8DA2441F73}" type="presOf" srcId="{A0F6F5BA-9109-42F6-9E38-F229012309B0}" destId="{4DAC0DA5-D39E-4F59-B6D3-D76280E8BE2D}" srcOrd="0" destOrd="0" presId="urn:microsoft.com/office/officeart/2005/8/layout/radial2"/>
    <dgm:cxn modelId="{509E64B2-5882-47A1-AE9F-FB739EA35A88}" type="presOf" srcId="{1BECDD71-93A4-4F5B-937F-A4156345F2DA}" destId="{B32D17B6-37CA-4001-867B-391D8403A964}" srcOrd="0" destOrd="0" presId="urn:microsoft.com/office/officeart/2005/8/layout/radial2"/>
    <dgm:cxn modelId="{41072517-7193-4C58-9CD9-85BEE0B950E5}" srcId="{AE52E109-D9A9-4229-ADCA-7CADD16D8680}" destId="{27708503-912E-4D0B-A7E8-78F716DEEBE0}" srcOrd="2" destOrd="0" parTransId="{24EF40BE-1F69-4E1B-9D19-A9122B761F3A}" sibTransId="{BF46B1B9-DDA5-4ADB-8865-A77F6DBDE33E}"/>
    <dgm:cxn modelId="{8964DAD0-DDD6-40DC-9B62-D39F3CB900C7}" type="presOf" srcId="{AAD02E77-6198-4749-99C0-DBD4809907EC}" destId="{72249F65-E39C-4FF0-A8C1-3F378C1B4C74}" srcOrd="0" destOrd="0" presId="urn:microsoft.com/office/officeart/2005/8/layout/radial2"/>
    <dgm:cxn modelId="{39D84437-90ED-43E2-AEC6-F9B9D5602C30}" type="presOf" srcId="{AE52E109-D9A9-4229-ADCA-7CADD16D8680}" destId="{0F8055AC-4086-4154-84EE-559D86563205}" srcOrd="0" destOrd="0" presId="urn:microsoft.com/office/officeart/2005/8/layout/radial2"/>
    <dgm:cxn modelId="{FD1768C0-C312-4C53-A39D-35B55A88C4C0}" type="presOf" srcId="{24EF40BE-1F69-4E1B-9D19-A9122B761F3A}" destId="{8F4FDAD1-4455-4890-9CD5-9D46A84FD71A}" srcOrd="0" destOrd="0" presId="urn:microsoft.com/office/officeart/2005/8/layout/radial2"/>
    <dgm:cxn modelId="{EF0194D5-3C95-4EB9-A984-A1356EDBF57F}" type="presOf" srcId="{27708503-912E-4D0B-A7E8-78F716DEEBE0}" destId="{ABAA3490-364D-474A-951B-2D16A93ECF64}" srcOrd="0" destOrd="0" presId="urn:microsoft.com/office/officeart/2005/8/layout/radial2"/>
    <dgm:cxn modelId="{B29ADA73-ADF1-4286-B657-75D8504E4B56}" srcId="{AE52E109-D9A9-4229-ADCA-7CADD16D8680}" destId="{1BECDD71-93A4-4F5B-937F-A4156345F2DA}" srcOrd="1" destOrd="0" parTransId="{AAD02E77-6198-4749-99C0-DBD4809907EC}" sibTransId="{C12F210E-C127-4DD4-9FCE-30BE27CBCFD9}"/>
    <dgm:cxn modelId="{B1787B86-D264-490F-9019-5731F73129E8}" type="presParOf" srcId="{0F8055AC-4086-4154-84EE-559D86563205}" destId="{2599E220-5717-44DC-ABFA-AE8D57A82AC9}" srcOrd="0" destOrd="0" presId="urn:microsoft.com/office/officeart/2005/8/layout/radial2"/>
    <dgm:cxn modelId="{503A90C3-5232-42B9-B44F-5F65CCB2329D}" type="presParOf" srcId="{2599E220-5717-44DC-ABFA-AE8D57A82AC9}" destId="{6C688DD6-8F93-43BC-8B94-E480FA5200DC}" srcOrd="0" destOrd="0" presId="urn:microsoft.com/office/officeart/2005/8/layout/radial2"/>
    <dgm:cxn modelId="{263EBB42-B3D2-4152-B2DD-2508C147E74E}" type="presParOf" srcId="{6C688DD6-8F93-43BC-8B94-E480FA5200DC}" destId="{DB82741A-4C4A-48B1-91D7-A08E634A75CE}" srcOrd="0" destOrd="0" presId="urn:microsoft.com/office/officeart/2005/8/layout/radial2"/>
    <dgm:cxn modelId="{1409DB8F-B1DA-47AE-B578-E4F91759CCDD}" type="presParOf" srcId="{6C688DD6-8F93-43BC-8B94-E480FA5200DC}" destId="{A4B6B829-FA0C-4F73-B3A0-A8C6664811D3}" srcOrd="1" destOrd="0" presId="urn:microsoft.com/office/officeart/2005/8/layout/radial2"/>
    <dgm:cxn modelId="{D47368AF-D13B-4E65-9634-49FC4E826BAE}" type="presParOf" srcId="{2599E220-5717-44DC-ABFA-AE8D57A82AC9}" destId="{BEAFB5BF-8F80-4DEC-A0F4-073862A75E55}" srcOrd="1" destOrd="0" presId="urn:microsoft.com/office/officeart/2005/8/layout/radial2"/>
    <dgm:cxn modelId="{4073234A-190C-4421-AB49-562865462F43}" type="presParOf" srcId="{2599E220-5717-44DC-ABFA-AE8D57A82AC9}" destId="{254B1AC5-FA74-48CE-81F1-F1BEE5C393A1}" srcOrd="2" destOrd="0" presId="urn:microsoft.com/office/officeart/2005/8/layout/radial2"/>
    <dgm:cxn modelId="{74B0A954-40FD-46A0-A4DC-BB4FC40E130D}" type="presParOf" srcId="{254B1AC5-FA74-48CE-81F1-F1BEE5C393A1}" destId="{4DAC0DA5-D39E-4F59-B6D3-D76280E8BE2D}" srcOrd="0" destOrd="0" presId="urn:microsoft.com/office/officeart/2005/8/layout/radial2"/>
    <dgm:cxn modelId="{9BE8F446-5A32-474A-87AD-10D1C8F66678}" type="presParOf" srcId="{254B1AC5-FA74-48CE-81F1-F1BEE5C393A1}" destId="{76B57A3C-F266-47F8-AC81-C14BA18BB27E}" srcOrd="1" destOrd="0" presId="urn:microsoft.com/office/officeart/2005/8/layout/radial2"/>
    <dgm:cxn modelId="{6125189F-D8EB-4B42-A3FD-98D359121C80}" type="presParOf" srcId="{2599E220-5717-44DC-ABFA-AE8D57A82AC9}" destId="{72249F65-E39C-4FF0-A8C1-3F378C1B4C74}" srcOrd="3" destOrd="0" presId="urn:microsoft.com/office/officeart/2005/8/layout/radial2"/>
    <dgm:cxn modelId="{5BEEB624-83E0-435F-A11C-3BA8009F5CE9}" type="presParOf" srcId="{2599E220-5717-44DC-ABFA-AE8D57A82AC9}" destId="{778BC357-61F6-454B-B936-FE01652F90CD}" srcOrd="4" destOrd="0" presId="urn:microsoft.com/office/officeart/2005/8/layout/radial2"/>
    <dgm:cxn modelId="{0718A433-6F3F-40C5-8F35-E692A2E88CA7}" type="presParOf" srcId="{778BC357-61F6-454B-B936-FE01652F90CD}" destId="{B32D17B6-37CA-4001-867B-391D8403A964}" srcOrd="0" destOrd="0" presId="urn:microsoft.com/office/officeart/2005/8/layout/radial2"/>
    <dgm:cxn modelId="{D3248743-BAD9-4DE1-8010-B654B69750F4}" type="presParOf" srcId="{778BC357-61F6-454B-B936-FE01652F90CD}" destId="{0D91E474-A75D-4ADA-8676-57BC0EF3DC44}" srcOrd="1" destOrd="0" presId="urn:microsoft.com/office/officeart/2005/8/layout/radial2"/>
    <dgm:cxn modelId="{5A90A0D3-42F2-4D8B-B08B-43EAE4B29651}" type="presParOf" srcId="{2599E220-5717-44DC-ABFA-AE8D57A82AC9}" destId="{8F4FDAD1-4455-4890-9CD5-9D46A84FD71A}" srcOrd="5" destOrd="0" presId="urn:microsoft.com/office/officeart/2005/8/layout/radial2"/>
    <dgm:cxn modelId="{23C48D77-6398-44AB-8968-072EA6A6DA4F}" type="presParOf" srcId="{2599E220-5717-44DC-ABFA-AE8D57A82AC9}" destId="{131FA298-D968-4715-A59C-F0C4E968BEB3}" srcOrd="6" destOrd="0" presId="urn:microsoft.com/office/officeart/2005/8/layout/radial2"/>
    <dgm:cxn modelId="{139BD495-6CBF-402A-82DA-B1F94C5E0D7A}" type="presParOf" srcId="{131FA298-D968-4715-A59C-F0C4E968BEB3}" destId="{ABAA3490-364D-474A-951B-2D16A93ECF64}" srcOrd="0" destOrd="0" presId="urn:microsoft.com/office/officeart/2005/8/layout/radial2"/>
    <dgm:cxn modelId="{A2D70E3C-8191-4148-B940-C7894BBFE983}" type="presParOf" srcId="{131FA298-D968-4715-A59C-F0C4E968BEB3}" destId="{14EA3FA6-9411-4214-BE44-EA6370CA692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C5D27F9-ACB0-47F5-ABA8-D037B2BAC017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11969E-0178-439B-8369-A781F5516BA9}">
      <dgm:prSet phldrT="[Текст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uk-UA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Сатисфакція</a:t>
          </a:r>
          <a:endParaRPr lang="ru-RU" b="1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A4B52A-D870-42D1-9D99-6426B95BD2B3}" type="parTrans" cxnId="{E527908D-4B4B-4A6C-803B-79166BD11C4E}">
      <dgm:prSet/>
      <dgm:spPr/>
      <dgm:t>
        <a:bodyPr/>
        <a:lstStyle/>
        <a:p>
          <a:endParaRPr lang="ru-RU"/>
        </a:p>
      </dgm:t>
    </dgm:pt>
    <dgm:pt modelId="{3CC75220-5D1C-4530-B87A-31DCDF68B441}" type="sibTrans" cxnId="{E527908D-4B4B-4A6C-803B-79166BD11C4E}">
      <dgm:prSet/>
      <dgm:spPr/>
      <dgm:t>
        <a:bodyPr/>
        <a:lstStyle/>
        <a:p>
          <a:endParaRPr lang="ru-RU"/>
        </a:p>
      </dgm:t>
    </dgm:pt>
    <dgm:pt modelId="{59D3134A-FF98-4007-866A-4590F8B22488}">
      <dgm:prSet phldrT="[Текст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just"/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Отримання компенсації від держави-агресора у міжнародних судових інстанціях за державне майно, яке знаходиться на окупованих територіях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E04805-D4E7-4686-A795-EA9970DD1E64}" type="parTrans" cxnId="{07C3BA8D-B426-4225-B34A-27068F0777F6}">
      <dgm:prSet/>
      <dgm:spPr/>
      <dgm:t>
        <a:bodyPr/>
        <a:lstStyle/>
        <a:p>
          <a:endParaRPr lang="ru-RU"/>
        </a:p>
      </dgm:t>
    </dgm:pt>
    <dgm:pt modelId="{5B2CFDC6-2A6A-4854-9EAE-06E218EDE220}" type="sibTrans" cxnId="{07C3BA8D-B426-4225-B34A-27068F0777F6}">
      <dgm:prSet/>
      <dgm:spPr/>
      <dgm:t>
        <a:bodyPr/>
        <a:lstStyle/>
        <a:p>
          <a:endParaRPr lang="ru-RU"/>
        </a:p>
      </dgm:t>
    </dgm:pt>
    <dgm:pt modelId="{FD71FEFD-BC9E-4DC2-9F45-AB1F5A9B8F29}" type="pres">
      <dgm:prSet presAssocID="{9C5D27F9-ACB0-47F5-ABA8-D037B2BAC01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1310DC-A76B-42C3-94A4-49307EB96D74}" type="pres">
      <dgm:prSet presAssocID="{2911969E-0178-439B-8369-A781F5516BA9}" presName="composite" presStyleCnt="0"/>
      <dgm:spPr/>
    </dgm:pt>
    <dgm:pt modelId="{C4D55E7F-999C-4D50-9FF6-B0A9DFA86721}" type="pres">
      <dgm:prSet presAssocID="{2911969E-0178-439B-8369-A781F5516BA9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F39AD0-1E4B-4401-8146-7BF3D5F3E42A}" type="pres">
      <dgm:prSet presAssocID="{2911969E-0178-439B-8369-A781F5516BA9}" presName="parSh" presStyleLbl="node1" presStyleIdx="0" presStyleCnt="1" custScaleY="84103" custLinFactNeighborX="226" custLinFactNeighborY="-6600"/>
      <dgm:spPr/>
      <dgm:t>
        <a:bodyPr/>
        <a:lstStyle/>
        <a:p>
          <a:endParaRPr lang="ru-RU"/>
        </a:p>
      </dgm:t>
    </dgm:pt>
    <dgm:pt modelId="{CFD3D466-B648-4CCE-99C0-80AAC35C35C6}" type="pres">
      <dgm:prSet presAssocID="{2911969E-0178-439B-8369-A781F5516BA9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E5A537-C66B-4DD2-880C-918D6C23E10B}" type="presOf" srcId="{9C5D27F9-ACB0-47F5-ABA8-D037B2BAC017}" destId="{FD71FEFD-BC9E-4DC2-9F45-AB1F5A9B8F29}" srcOrd="0" destOrd="0" presId="urn:microsoft.com/office/officeart/2005/8/layout/process3"/>
    <dgm:cxn modelId="{173F318B-27A2-4FE8-BE46-D99A766FDF37}" type="presOf" srcId="{2911969E-0178-439B-8369-A781F5516BA9}" destId="{C4D55E7F-999C-4D50-9FF6-B0A9DFA86721}" srcOrd="0" destOrd="0" presId="urn:microsoft.com/office/officeart/2005/8/layout/process3"/>
    <dgm:cxn modelId="{07C3BA8D-B426-4225-B34A-27068F0777F6}" srcId="{2911969E-0178-439B-8369-A781F5516BA9}" destId="{59D3134A-FF98-4007-866A-4590F8B22488}" srcOrd="0" destOrd="0" parTransId="{D3E04805-D4E7-4686-A795-EA9970DD1E64}" sibTransId="{5B2CFDC6-2A6A-4854-9EAE-06E218EDE220}"/>
    <dgm:cxn modelId="{40C0E3D5-C4B4-40FF-965A-975673045417}" type="presOf" srcId="{59D3134A-FF98-4007-866A-4590F8B22488}" destId="{CFD3D466-B648-4CCE-99C0-80AAC35C35C6}" srcOrd="0" destOrd="0" presId="urn:microsoft.com/office/officeart/2005/8/layout/process3"/>
    <dgm:cxn modelId="{E527908D-4B4B-4A6C-803B-79166BD11C4E}" srcId="{9C5D27F9-ACB0-47F5-ABA8-D037B2BAC017}" destId="{2911969E-0178-439B-8369-A781F5516BA9}" srcOrd="0" destOrd="0" parTransId="{20A4B52A-D870-42D1-9D99-6426B95BD2B3}" sibTransId="{3CC75220-5D1C-4530-B87A-31DCDF68B441}"/>
    <dgm:cxn modelId="{D5F89DCE-DE8C-43EC-8696-F39D9E248EB0}" type="presOf" srcId="{2911969E-0178-439B-8369-A781F5516BA9}" destId="{B1F39AD0-1E4B-4401-8146-7BF3D5F3E42A}" srcOrd="1" destOrd="0" presId="urn:microsoft.com/office/officeart/2005/8/layout/process3"/>
    <dgm:cxn modelId="{E9377F61-9E96-47EB-BEFB-FA176E241337}" type="presParOf" srcId="{FD71FEFD-BC9E-4DC2-9F45-AB1F5A9B8F29}" destId="{7D1310DC-A76B-42C3-94A4-49307EB96D74}" srcOrd="0" destOrd="0" presId="urn:microsoft.com/office/officeart/2005/8/layout/process3"/>
    <dgm:cxn modelId="{A8881E8B-9649-4DE6-99A3-8691E9566576}" type="presParOf" srcId="{7D1310DC-A76B-42C3-94A4-49307EB96D74}" destId="{C4D55E7F-999C-4D50-9FF6-B0A9DFA86721}" srcOrd="0" destOrd="0" presId="urn:microsoft.com/office/officeart/2005/8/layout/process3"/>
    <dgm:cxn modelId="{9439357E-708D-4E06-A005-EF45E3F3CF09}" type="presParOf" srcId="{7D1310DC-A76B-42C3-94A4-49307EB96D74}" destId="{B1F39AD0-1E4B-4401-8146-7BF3D5F3E42A}" srcOrd="1" destOrd="0" presId="urn:microsoft.com/office/officeart/2005/8/layout/process3"/>
    <dgm:cxn modelId="{4C4F9ED2-C2D5-461A-AB32-0D73A6BC6F0F}" type="presParOf" srcId="{7D1310DC-A76B-42C3-94A4-49307EB96D74}" destId="{CFD3D466-B648-4CCE-99C0-80AAC35C35C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C5D27F9-ACB0-47F5-ABA8-D037B2BAC017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11969E-0178-439B-8369-A781F5516BA9}">
      <dgm:prSet phldrT="[Текст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uk-UA" sz="32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Інтеграція</a:t>
          </a:r>
          <a:endParaRPr lang="ru-RU" sz="3200" b="1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A4B52A-D870-42D1-9D99-6426B95BD2B3}" type="parTrans" cxnId="{E527908D-4B4B-4A6C-803B-79166BD11C4E}">
      <dgm:prSet/>
      <dgm:spPr/>
      <dgm:t>
        <a:bodyPr/>
        <a:lstStyle/>
        <a:p>
          <a:endParaRPr lang="ru-RU"/>
        </a:p>
      </dgm:t>
    </dgm:pt>
    <dgm:pt modelId="{3CC75220-5D1C-4530-B87A-31DCDF68B441}" type="sibTrans" cxnId="{E527908D-4B4B-4A6C-803B-79166BD11C4E}">
      <dgm:prSet/>
      <dgm:spPr/>
      <dgm:t>
        <a:bodyPr/>
        <a:lstStyle/>
        <a:p>
          <a:endParaRPr lang="ru-RU"/>
        </a:p>
      </dgm:t>
    </dgm:pt>
    <dgm:pt modelId="{59D3134A-FF98-4007-866A-4590F8B22488}">
      <dgm:prSet phldrT="[Текст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just"/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 внутрішньо переміщених осіб належним житлом на основі реально діючого механізма, що дасть змогу повноцінно інтегруватися у приймаючі громади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E04805-D4E7-4686-A795-EA9970DD1E64}" type="parTrans" cxnId="{07C3BA8D-B426-4225-B34A-27068F0777F6}">
      <dgm:prSet/>
      <dgm:spPr/>
      <dgm:t>
        <a:bodyPr/>
        <a:lstStyle/>
        <a:p>
          <a:endParaRPr lang="ru-RU"/>
        </a:p>
      </dgm:t>
    </dgm:pt>
    <dgm:pt modelId="{5B2CFDC6-2A6A-4854-9EAE-06E218EDE220}" type="sibTrans" cxnId="{07C3BA8D-B426-4225-B34A-27068F0777F6}">
      <dgm:prSet/>
      <dgm:spPr/>
      <dgm:t>
        <a:bodyPr/>
        <a:lstStyle/>
        <a:p>
          <a:endParaRPr lang="ru-RU"/>
        </a:p>
      </dgm:t>
    </dgm:pt>
    <dgm:pt modelId="{FD71FEFD-BC9E-4DC2-9F45-AB1F5A9B8F29}" type="pres">
      <dgm:prSet presAssocID="{9C5D27F9-ACB0-47F5-ABA8-D037B2BAC01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1310DC-A76B-42C3-94A4-49307EB96D74}" type="pres">
      <dgm:prSet presAssocID="{2911969E-0178-439B-8369-A781F5516BA9}" presName="composite" presStyleCnt="0"/>
      <dgm:spPr/>
    </dgm:pt>
    <dgm:pt modelId="{C4D55E7F-999C-4D50-9FF6-B0A9DFA86721}" type="pres">
      <dgm:prSet presAssocID="{2911969E-0178-439B-8369-A781F5516BA9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F39AD0-1E4B-4401-8146-7BF3D5F3E42A}" type="pres">
      <dgm:prSet presAssocID="{2911969E-0178-439B-8369-A781F5516BA9}" presName="parSh" presStyleLbl="node1" presStyleIdx="0" presStyleCnt="1" custScaleY="85087" custLinFactNeighborX="100" custLinFactNeighborY="-14120"/>
      <dgm:spPr/>
      <dgm:t>
        <a:bodyPr/>
        <a:lstStyle/>
        <a:p>
          <a:endParaRPr lang="ru-RU"/>
        </a:p>
      </dgm:t>
    </dgm:pt>
    <dgm:pt modelId="{CFD3D466-B648-4CCE-99C0-80AAC35C35C6}" type="pres">
      <dgm:prSet presAssocID="{2911969E-0178-439B-8369-A781F5516BA9}" presName="desTx" presStyleLbl="fgAcc1" presStyleIdx="0" presStyleCnt="1" custLinFactNeighborX="-679" custLinFactNeighborY="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9AD74A-8775-4EB4-82BC-33BFAD9D9AFC}" type="presOf" srcId="{2911969E-0178-439B-8369-A781F5516BA9}" destId="{C4D55E7F-999C-4D50-9FF6-B0A9DFA86721}" srcOrd="0" destOrd="0" presId="urn:microsoft.com/office/officeart/2005/8/layout/process3"/>
    <dgm:cxn modelId="{B5E7507A-A4EC-4BBD-82C4-033D8A196455}" type="presOf" srcId="{9C5D27F9-ACB0-47F5-ABA8-D037B2BAC017}" destId="{FD71FEFD-BC9E-4DC2-9F45-AB1F5A9B8F29}" srcOrd="0" destOrd="0" presId="urn:microsoft.com/office/officeart/2005/8/layout/process3"/>
    <dgm:cxn modelId="{07C3BA8D-B426-4225-B34A-27068F0777F6}" srcId="{2911969E-0178-439B-8369-A781F5516BA9}" destId="{59D3134A-FF98-4007-866A-4590F8B22488}" srcOrd="0" destOrd="0" parTransId="{D3E04805-D4E7-4686-A795-EA9970DD1E64}" sibTransId="{5B2CFDC6-2A6A-4854-9EAE-06E218EDE220}"/>
    <dgm:cxn modelId="{F8E0094A-C967-4D54-95EB-9492C0842877}" type="presOf" srcId="{2911969E-0178-439B-8369-A781F5516BA9}" destId="{B1F39AD0-1E4B-4401-8146-7BF3D5F3E42A}" srcOrd="1" destOrd="0" presId="urn:microsoft.com/office/officeart/2005/8/layout/process3"/>
    <dgm:cxn modelId="{E527908D-4B4B-4A6C-803B-79166BD11C4E}" srcId="{9C5D27F9-ACB0-47F5-ABA8-D037B2BAC017}" destId="{2911969E-0178-439B-8369-A781F5516BA9}" srcOrd="0" destOrd="0" parTransId="{20A4B52A-D870-42D1-9D99-6426B95BD2B3}" sibTransId="{3CC75220-5D1C-4530-B87A-31DCDF68B441}"/>
    <dgm:cxn modelId="{1EC6D8E0-2477-4E1C-A669-02E206081B58}" type="presOf" srcId="{59D3134A-FF98-4007-866A-4590F8B22488}" destId="{CFD3D466-B648-4CCE-99C0-80AAC35C35C6}" srcOrd="0" destOrd="0" presId="urn:microsoft.com/office/officeart/2005/8/layout/process3"/>
    <dgm:cxn modelId="{5D10788C-8257-4B92-88BE-BAB3A6311F3D}" type="presParOf" srcId="{FD71FEFD-BC9E-4DC2-9F45-AB1F5A9B8F29}" destId="{7D1310DC-A76B-42C3-94A4-49307EB96D74}" srcOrd="0" destOrd="0" presId="urn:microsoft.com/office/officeart/2005/8/layout/process3"/>
    <dgm:cxn modelId="{5F998CB1-FCA0-41FE-BAFD-DDDEB482D4AC}" type="presParOf" srcId="{7D1310DC-A76B-42C3-94A4-49307EB96D74}" destId="{C4D55E7F-999C-4D50-9FF6-B0A9DFA86721}" srcOrd="0" destOrd="0" presId="urn:microsoft.com/office/officeart/2005/8/layout/process3"/>
    <dgm:cxn modelId="{A69AA16D-DAF8-41C3-9979-05A1D688232D}" type="presParOf" srcId="{7D1310DC-A76B-42C3-94A4-49307EB96D74}" destId="{B1F39AD0-1E4B-4401-8146-7BF3D5F3E42A}" srcOrd="1" destOrd="0" presId="urn:microsoft.com/office/officeart/2005/8/layout/process3"/>
    <dgm:cxn modelId="{DAF2CEA5-9751-495E-BE7A-3E9223B7D6C0}" type="presParOf" srcId="{7D1310DC-A76B-42C3-94A4-49307EB96D74}" destId="{CFD3D466-B648-4CCE-99C0-80AAC35C35C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C5D27F9-ACB0-47F5-ABA8-D037B2BAC017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11969E-0178-439B-8369-A781F5516BA9}">
      <dgm:prSet phldrT="[Текст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uk-UA" sz="32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Імідж</a:t>
          </a:r>
          <a:endParaRPr lang="ru-RU" sz="3200" b="1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A4B52A-D870-42D1-9D99-6426B95BD2B3}" type="parTrans" cxnId="{E527908D-4B4B-4A6C-803B-79166BD11C4E}">
      <dgm:prSet/>
      <dgm:spPr/>
      <dgm:t>
        <a:bodyPr/>
        <a:lstStyle/>
        <a:p>
          <a:endParaRPr lang="ru-RU"/>
        </a:p>
      </dgm:t>
    </dgm:pt>
    <dgm:pt modelId="{3CC75220-5D1C-4530-B87A-31DCDF68B441}" type="sibTrans" cxnId="{E527908D-4B4B-4A6C-803B-79166BD11C4E}">
      <dgm:prSet/>
      <dgm:spPr/>
      <dgm:t>
        <a:bodyPr/>
        <a:lstStyle/>
        <a:p>
          <a:endParaRPr lang="ru-RU"/>
        </a:p>
      </dgm:t>
    </dgm:pt>
    <dgm:pt modelId="{59D3134A-FF98-4007-866A-4590F8B22488}">
      <dgm:prSet phldrT="[Текст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just"/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Держава бере на себе повну відповідальність за власних громадян, що позитивно позначається на авторитеті влади та позиції країни на міжнародній арені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E04805-D4E7-4686-A795-EA9970DD1E64}" type="parTrans" cxnId="{07C3BA8D-B426-4225-B34A-27068F0777F6}">
      <dgm:prSet/>
      <dgm:spPr/>
      <dgm:t>
        <a:bodyPr/>
        <a:lstStyle/>
        <a:p>
          <a:endParaRPr lang="ru-RU"/>
        </a:p>
      </dgm:t>
    </dgm:pt>
    <dgm:pt modelId="{5B2CFDC6-2A6A-4854-9EAE-06E218EDE220}" type="sibTrans" cxnId="{07C3BA8D-B426-4225-B34A-27068F0777F6}">
      <dgm:prSet/>
      <dgm:spPr/>
      <dgm:t>
        <a:bodyPr/>
        <a:lstStyle/>
        <a:p>
          <a:endParaRPr lang="ru-RU"/>
        </a:p>
      </dgm:t>
    </dgm:pt>
    <dgm:pt modelId="{FD71FEFD-BC9E-4DC2-9F45-AB1F5A9B8F29}" type="pres">
      <dgm:prSet presAssocID="{9C5D27F9-ACB0-47F5-ABA8-D037B2BAC01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1310DC-A76B-42C3-94A4-49307EB96D74}" type="pres">
      <dgm:prSet presAssocID="{2911969E-0178-439B-8369-A781F5516BA9}" presName="composite" presStyleCnt="0"/>
      <dgm:spPr/>
    </dgm:pt>
    <dgm:pt modelId="{C4D55E7F-999C-4D50-9FF6-B0A9DFA86721}" type="pres">
      <dgm:prSet presAssocID="{2911969E-0178-439B-8369-A781F5516BA9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F39AD0-1E4B-4401-8146-7BF3D5F3E42A}" type="pres">
      <dgm:prSet presAssocID="{2911969E-0178-439B-8369-A781F5516BA9}" presName="parSh" presStyleLbl="node1" presStyleIdx="0" presStyleCnt="1" custScaleY="85087" custLinFactNeighborX="100" custLinFactNeighborY="-23244"/>
      <dgm:spPr/>
      <dgm:t>
        <a:bodyPr/>
        <a:lstStyle/>
        <a:p>
          <a:endParaRPr lang="ru-RU"/>
        </a:p>
      </dgm:t>
    </dgm:pt>
    <dgm:pt modelId="{CFD3D466-B648-4CCE-99C0-80AAC35C35C6}" type="pres">
      <dgm:prSet presAssocID="{2911969E-0178-439B-8369-A781F5516BA9}" presName="desTx" presStyleLbl="fgAcc1" presStyleIdx="0" presStyleCnt="1" custLinFactNeighborX="-679" custLinFactNeighborY="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107517-CC94-4A75-886F-4239B52867F2}" type="presOf" srcId="{59D3134A-FF98-4007-866A-4590F8B22488}" destId="{CFD3D466-B648-4CCE-99C0-80AAC35C35C6}" srcOrd="0" destOrd="0" presId="urn:microsoft.com/office/officeart/2005/8/layout/process3"/>
    <dgm:cxn modelId="{07C3BA8D-B426-4225-B34A-27068F0777F6}" srcId="{2911969E-0178-439B-8369-A781F5516BA9}" destId="{59D3134A-FF98-4007-866A-4590F8B22488}" srcOrd="0" destOrd="0" parTransId="{D3E04805-D4E7-4686-A795-EA9970DD1E64}" sibTransId="{5B2CFDC6-2A6A-4854-9EAE-06E218EDE220}"/>
    <dgm:cxn modelId="{3DDC30A2-2C0A-4CB4-BE7C-34A5007D5278}" type="presOf" srcId="{9C5D27F9-ACB0-47F5-ABA8-D037B2BAC017}" destId="{FD71FEFD-BC9E-4DC2-9F45-AB1F5A9B8F29}" srcOrd="0" destOrd="0" presId="urn:microsoft.com/office/officeart/2005/8/layout/process3"/>
    <dgm:cxn modelId="{E527908D-4B4B-4A6C-803B-79166BD11C4E}" srcId="{9C5D27F9-ACB0-47F5-ABA8-D037B2BAC017}" destId="{2911969E-0178-439B-8369-A781F5516BA9}" srcOrd="0" destOrd="0" parTransId="{20A4B52A-D870-42D1-9D99-6426B95BD2B3}" sibTransId="{3CC75220-5D1C-4530-B87A-31DCDF68B441}"/>
    <dgm:cxn modelId="{6657F533-FCA8-45A3-A5E9-9013A9F544E8}" type="presOf" srcId="{2911969E-0178-439B-8369-A781F5516BA9}" destId="{C4D55E7F-999C-4D50-9FF6-B0A9DFA86721}" srcOrd="0" destOrd="0" presId="urn:microsoft.com/office/officeart/2005/8/layout/process3"/>
    <dgm:cxn modelId="{89F9EA3B-0415-4B33-A390-292D8BF9B3A9}" type="presOf" srcId="{2911969E-0178-439B-8369-A781F5516BA9}" destId="{B1F39AD0-1E4B-4401-8146-7BF3D5F3E42A}" srcOrd="1" destOrd="0" presId="urn:microsoft.com/office/officeart/2005/8/layout/process3"/>
    <dgm:cxn modelId="{3B131D2A-2432-4049-AAC9-B4DA20EA3336}" type="presParOf" srcId="{FD71FEFD-BC9E-4DC2-9F45-AB1F5A9B8F29}" destId="{7D1310DC-A76B-42C3-94A4-49307EB96D74}" srcOrd="0" destOrd="0" presId="urn:microsoft.com/office/officeart/2005/8/layout/process3"/>
    <dgm:cxn modelId="{45C5753E-B8CA-4414-A51A-668B9235672D}" type="presParOf" srcId="{7D1310DC-A76B-42C3-94A4-49307EB96D74}" destId="{C4D55E7F-999C-4D50-9FF6-B0A9DFA86721}" srcOrd="0" destOrd="0" presId="urn:microsoft.com/office/officeart/2005/8/layout/process3"/>
    <dgm:cxn modelId="{00A1A8A5-2BD3-43FF-BD40-6E1DBE82A1E2}" type="presParOf" srcId="{7D1310DC-A76B-42C3-94A4-49307EB96D74}" destId="{B1F39AD0-1E4B-4401-8146-7BF3D5F3E42A}" srcOrd="1" destOrd="0" presId="urn:microsoft.com/office/officeart/2005/8/layout/process3"/>
    <dgm:cxn modelId="{89CBEC89-5DC5-4FFF-98EB-0334C4A2D1A0}" type="presParOf" srcId="{7D1310DC-A76B-42C3-94A4-49307EB96D74}" destId="{CFD3D466-B648-4CCE-99C0-80AAC35C35C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98845D7-F17E-47BD-95F7-4787C65F061A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77C1AB-C783-4292-B4B9-CA049722FB63}">
      <dgm:prSet phldrT="[Текст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uk-UA" sz="36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Фонд</a:t>
          </a:r>
          <a:endParaRPr lang="ru-RU" sz="3600" b="1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2F4CE3-1ABE-4D00-831C-7F5209768F60}" type="parTrans" cxnId="{926FDF2C-9958-4CB5-8C3F-EE78E9B33C67}">
      <dgm:prSet/>
      <dgm:spPr/>
      <dgm:t>
        <a:bodyPr/>
        <a:lstStyle/>
        <a:p>
          <a:endParaRPr lang="ru-RU"/>
        </a:p>
      </dgm:t>
    </dgm:pt>
    <dgm:pt modelId="{123184DA-B1D5-42BD-9FD9-B72DF859B15D}" type="sibTrans" cxnId="{926FDF2C-9958-4CB5-8C3F-EE78E9B33C67}">
      <dgm:prSet/>
      <dgm:spPr/>
      <dgm:t>
        <a:bodyPr/>
        <a:lstStyle/>
        <a:p>
          <a:endParaRPr lang="ru-RU"/>
        </a:p>
      </dgm:t>
    </dgm:pt>
    <dgm:pt modelId="{02629C2C-8A59-40B2-A07D-F1AB31C515F4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uk-UA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Пошкоджене житло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94B38E-EB8E-4890-8A16-A1E1158B8597}" type="parTrans" cxnId="{02BAAB55-E244-466D-B901-4A5E9C64154C}">
      <dgm:prSet/>
      <dgm:spPr/>
      <dgm:t>
        <a:bodyPr/>
        <a:lstStyle/>
        <a:p>
          <a:endParaRPr lang="ru-RU"/>
        </a:p>
      </dgm:t>
    </dgm:pt>
    <dgm:pt modelId="{83B207A1-1A53-4586-B395-9F1373F10D70}" type="sibTrans" cxnId="{02BAAB55-E244-466D-B901-4A5E9C64154C}">
      <dgm:prSet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68EC10DE-AC7C-4769-9391-870BBAF80F3A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uk-UA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Зруйноване житло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BCB9CD-23F4-4C25-8E1C-AE29DB6DA5E7}" type="parTrans" cxnId="{705B2091-61F4-4E89-A546-0BCFB615FCFA}">
      <dgm:prSet/>
      <dgm:spPr/>
      <dgm:t>
        <a:bodyPr/>
        <a:lstStyle/>
        <a:p>
          <a:endParaRPr lang="ru-RU"/>
        </a:p>
      </dgm:t>
    </dgm:pt>
    <dgm:pt modelId="{F12FBF31-ABDE-4917-950F-BCB3707588F3}" type="sibTrans" cxnId="{705B2091-61F4-4E89-A546-0BCFB615FCFA}">
      <dgm:prSet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1A602FD9-84B1-4948-B120-CA943CC73AE3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uk-UA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Житло, яким не користуються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B6A751-CCDA-4763-83CC-67275C141594}" type="parTrans" cxnId="{DE935C98-79AE-49CE-8A92-7357DF95447E}">
      <dgm:prSet/>
      <dgm:spPr/>
      <dgm:t>
        <a:bodyPr/>
        <a:lstStyle/>
        <a:p>
          <a:endParaRPr lang="ru-RU"/>
        </a:p>
      </dgm:t>
    </dgm:pt>
    <dgm:pt modelId="{913BAF64-631B-4CC1-8C1B-7889E122D07D}" type="sibTrans" cxnId="{DE935C98-79AE-49CE-8A92-7357DF95447E}">
      <dgm:prSet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A1A2885D-C12B-4FAC-86BC-6BA67AF7FDC6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uk-UA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Недобудоване житло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09A7D7-3F45-4A0C-B979-D0AB2C0383D7}" type="parTrans" cxnId="{BF5DA630-5860-484E-AFEE-A1806639E175}">
      <dgm:prSet/>
      <dgm:spPr/>
      <dgm:t>
        <a:bodyPr/>
        <a:lstStyle/>
        <a:p>
          <a:endParaRPr lang="ru-RU"/>
        </a:p>
      </dgm:t>
    </dgm:pt>
    <dgm:pt modelId="{1226F2BB-F004-4FEF-970E-614FF9A2C4E5}" type="sibTrans" cxnId="{BF5DA630-5860-484E-AFEE-A1806639E175}">
      <dgm:prSet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952D8818-A31A-4C8F-B944-18AB20A0B7D5}" type="pres">
      <dgm:prSet presAssocID="{A98845D7-F17E-47BD-95F7-4787C65F061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4A92B2-D20F-4CD5-A253-01AAE595C80C}" type="pres">
      <dgm:prSet presAssocID="{B177C1AB-C783-4292-B4B9-CA049722FB63}" presName="centerShape" presStyleLbl="node0" presStyleIdx="0" presStyleCnt="1" custLinFactNeighborX="-542" custLinFactNeighborY="-1191"/>
      <dgm:spPr/>
      <dgm:t>
        <a:bodyPr/>
        <a:lstStyle/>
        <a:p>
          <a:endParaRPr lang="ru-RU"/>
        </a:p>
      </dgm:t>
    </dgm:pt>
    <dgm:pt modelId="{6279E425-86F4-4744-BF4B-D3B5DD0A9BC1}" type="pres">
      <dgm:prSet presAssocID="{02629C2C-8A59-40B2-A07D-F1AB31C515F4}" presName="node" presStyleLbl="node1" presStyleIdx="0" presStyleCnt="4" custScaleX="111555" custScaleY="1079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28E273-77C9-42F6-B042-51E5CEA23B54}" type="pres">
      <dgm:prSet presAssocID="{02629C2C-8A59-40B2-A07D-F1AB31C515F4}" presName="dummy" presStyleCnt="0"/>
      <dgm:spPr/>
    </dgm:pt>
    <dgm:pt modelId="{C1694520-B23F-4060-AB57-5C00E6F7D2AF}" type="pres">
      <dgm:prSet presAssocID="{83B207A1-1A53-4586-B395-9F1373F10D70}" presName="sibTrans" presStyleLbl="sibTrans2D1" presStyleIdx="0" presStyleCnt="4"/>
      <dgm:spPr/>
      <dgm:t>
        <a:bodyPr/>
        <a:lstStyle/>
        <a:p>
          <a:endParaRPr lang="ru-RU"/>
        </a:p>
      </dgm:t>
    </dgm:pt>
    <dgm:pt modelId="{879C7577-6662-46B4-A7A1-8E41E2EAD868}" type="pres">
      <dgm:prSet presAssocID="{68EC10DE-AC7C-4769-9391-870BBAF80F3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7CB81C-C4CF-4E18-B333-474101AB7370}" type="pres">
      <dgm:prSet presAssocID="{68EC10DE-AC7C-4769-9391-870BBAF80F3A}" presName="dummy" presStyleCnt="0"/>
      <dgm:spPr/>
    </dgm:pt>
    <dgm:pt modelId="{F6499F38-D6D2-4492-9B3E-545CF9086CF6}" type="pres">
      <dgm:prSet presAssocID="{F12FBF31-ABDE-4917-950F-BCB3707588F3}" presName="sibTrans" presStyleLbl="sibTrans2D1" presStyleIdx="1" presStyleCnt="4"/>
      <dgm:spPr/>
      <dgm:t>
        <a:bodyPr/>
        <a:lstStyle/>
        <a:p>
          <a:endParaRPr lang="ru-RU"/>
        </a:p>
      </dgm:t>
    </dgm:pt>
    <dgm:pt modelId="{F30BF367-3B1D-4D66-9312-A935F3A4AF45}" type="pres">
      <dgm:prSet presAssocID="{1A602FD9-84B1-4948-B120-CA943CC73AE3}" presName="node" presStyleLbl="node1" presStyleIdx="2" presStyleCnt="4" custScaleX="120311" custScaleY="1159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50E7FE-1983-4305-9DB8-EA479A5536A3}" type="pres">
      <dgm:prSet presAssocID="{1A602FD9-84B1-4948-B120-CA943CC73AE3}" presName="dummy" presStyleCnt="0"/>
      <dgm:spPr/>
    </dgm:pt>
    <dgm:pt modelId="{11766BCE-85AF-47E5-9DF7-F7F216CEEEF2}" type="pres">
      <dgm:prSet presAssocID="{913BAF64-631B-4CC1-8C1B-7889E122D07D}" presName="sibTrans" presStyleLbl="sibTrans2D1" presStyleIdx="2" presStyleCnt="4"/>
      <dgm:spPr/>
      <dgm:t>
        <a:bodyPr/>
        <a:lstStyle/>
        <a:p>
          <a:endParaRPr lang="ru-RU"/>
        </a:p>
      </dgm:t>
    </dgm:pt>
    <dgm:pt modelId="{041BD6E6-A360-4211-B999-77926DFD8F89}" type="pres">
      <dgm:prSet presAssocID="{A1A2885D-C12B-4FAC-86BC-6BA67AF7FDC6}" presName="node" presStyleLbl="node1" presStyleIdx="3" presStyleCnt="4" custScaleX="127691" custScaleY="134306" custRadScaleRad="98244" custRadScaleInc="4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652A5D-4E56-4AE6-8B0F-B6134336C5D1}" type="pres">
      <dgm:prSet presAssocID="{A1A2885D-C12B-4FAC-86BC-6BA67AF7FDC6}" presName="dummy" presStyleCnt="0"/>
      <dgm:spPr/>
    </dgm:pt>
    <dgm:pt modelId="{42C27045-ECC4-42EB-AFB8-850B861A9F44}" type="pres">
      <dgm:prSet presAssocID="{1226F2BB-F004-4FEF-970E-614FF9A2C4E5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0CACCF7F-7E92-4A49-AD12-3DEEDC7AB4A1}" type="presOf" srcId="{913BAF64-631B-4CC1-8C1B-7889E122D07D}" destId="{11766BCE-85AF-47E5-9DF7-F7F216CEEEF2}" srcOrd="0" destOrd="0" presId="urn:microsoft.com/office/officeart/2005/8/layout/radial6"/>
    <dgm:cxn modelId="{E07BAB8D-A396-4883-AA2C-5CF3FA5F03AD}" type="presOf" srcId="{F12FBF31-ABDE-4917-950F-BCB3707588F3}" destId="{F6499F38-D6D2-4492-9B3E-545CF9086CF6}" srcOrd="0" destOrd="0" presId="urn:microsoft.com/office/officeart/2005/8/layout/radial6"/>
    <dgm:cxn modelId="{EB42BBBE-5E81-4FC4-B60E-8BAFE5DF70C6}" type="presOf" srcId="{B177C1AB-C783-4292-B4B9-CA049722FB63}" destId="{BB4A92B2-D20F-4CD5-A253-01AAE595C80C}" srcOrd="0" destOrd="0" presId="urn:microsoft.com/office/officeart/2005/8/layout/radial6"/>
    <dgm:cxn modelId="{19985F06-F765-4E90-80AB-65EC8520E286}" type="presOf" srcId="{02629C2C-8A59-40B2-A07D-F1AB31C515F4}" destId="{6279E425-86F4-4744-BF4B-D3B5DD0A9BC1}" srcOrd="0" destOrd="0" presId="urn:microsoft.com/office/officeart/2005/8/layout/radial6"/>
    <dgm:cxn modelId="{4A6B4057-D512-49AE-9CFF-8F7FAC6D2428}" type="presOf" srcId="{A1A2885D-C12B-4FAC-86BC-6BA67AF7FDC6}" destId="{041BD6E6-A360-4211-B999-77926DFD8F89}" srcOrd="0" destOrd="0" presId="urn:microsoft.com/office/officeart/2005/8/layout/radial6"/>
    <dgm:cxn modelId="{E36530E6-E581-4E8B-94F3-53D19422ADB7}" type="presOf" srcId="{1226F2BB-F004-4FEF-970E-614FF9A2C4E5}" destId="{42C27045-ECC4-42EB-AFB8-850B861A9F44}" srcOrd="0" destOrd="0" presId="urn:microsoft.com/office/officeart/2005/8/layout/radial6"/>
    <dgm:cxn modelId="{376C04A0-4668-416F-8BE7-1A3F3809DC3E}" type="presOf" srcId="{A98845D7-F17E-47BD-95F7-4787C65F061A}" destId="{952D8818-A31A-4C8F-B944-18AB20A0B7D5}" srcOrd="0" destOrd="0" presId="urn:microsoft.com/office/officeart/2005/8/layout/radial6"/>
    <dgm:cxn modelId="{705B2091-61F4-4E89-A546-0BCFB615FCFA}" srcId="{B177C1AB-C783-4292-B4B9-CA049722FB63}" destId="{68EC10DE-AC7C-4769-9391-870BBAF80F3A}" srcOrd="1" destOrd="0" parTransId="{D1BCB9CD-23F4-4C25-8E1C-AE29DB6DA5E7}" sibTransId="{F12FBF31-ABDE-4917-950F-BCB3707588F3}"/>
    <dgm:cxn modelId="{BF5DA630-5860-484E-AFEE-A1806639E175}" srcId="{B177C1AB-C783-4292-B4B9-CA049722FB63}" destId="{A1A2885D-C12B-4FAC-86BC-6BA67AF7FDC6}" srcOrd="3" destOrd="0" parTransId="{E509A7D7-3F45-4A0C-B979-D0AB2C0383D7}" sibTransId="{1226F2BB-F004-4FEF-970E-614FF9A2C4E5}"/>
    <dgm:cxn modelId="{6542E650-0255-497E-BCFD-4A64AA1AB21E}" type="presOf" srcId="{68EC10DE-AC7C-4769-9391-870BBAF80F3A}" destId="{879C7577-6662-46B4-A7A1-8E41E2EAD868}" srcOrd="0" destOrd="0" presId="urn:microsoft.com/office/officeart/2005/8/layout/radial6"/>
    <dgm:cxn modelId="{DE935C98-79AE-49CE-8A92-7357DF95447E}" srcId="{B177C1AB-C783-4292-B4B9-CA049722FB63}" destId="{1A602FD9-84B1-4948-B120-CA943CC73AE3}" srcOrd="2" destOrd="0" parTransId="{15B6A751-CCDA-4763-83CC-67275C141594}" sibTransId="{913BAF64-631B-4CC1-8C1B-7889E122D07D}"/>
    <dgm:cxn modelId="{1219D648-BA0A-4742-A6C4-9D71BE23F343}" type="presOf" srcId="{83B207A1-1A53-4586-B395-9F1373F10D70}" destId="{C1694520-B23F-4060-AB57-5C00E6F7D2AF}" srcOrd="0" destOrd="0" presId="urn:microsoft.com/office/officeart/2005/8/layout/radial6"/>
    <dgm:cxn modelId="{A9125390-6B13-41C7-9B22-29ABD9CB4438}" type="presOf" srcId="{1A602FD9-84B1-4948-B120-CA943CC73AE3}" destId="{F30BF367-3B1D-4D66-9312-A935F3A4AF45}" srcOrd="0" destOrd="0" presId="urn:microsoft.com/office/officeart/2005/8/layout/radial6"/>
    <dgm:cxn modelId="{926FDF2C-9958-4CB5-8C3F-EE78E9B33C67}" srcId="{A98845D7-F17E-47BD-95F7-4787C65F061A}" destId="{B177C1AB-C783-4292-B4B9-CA049722FB63}" srcOrd="0" destOrd="0" parTransId="{3E2F4CE3-1ABE-4D00-831C-7F5209768F60}" sibTransId="{123184DA-B1D5-42BD-9FD9-B72DF859B15D}"/>
    <dgm:cxn modelId="{02BAAB55-E244-466D-B901-4A5E9C64154C}" srcId="{B177C1AB-C783-4292-B4B9-CA049722FB63}" destId="{02629C2C-8A59-40B2-A07D-F1AB31C515F4}" srcOrd="0" destOrd="0" parTransId="{0B94B38E-EB8E-4890-8A16-A1E1158B8597}" sibTransId="{83B207A1-1A53-4586-B395-9F1373F10D70}"/>
    <dgm:cxn modelId="{60309AB9-31CF-4B85-A450-E8E75194314D}" type="presParOf" srcId="{952D8818-A31A-4C8F-B944-18AB20A0B7D5}" destId="{BB4A92B2-D20F-4CD5-A253-01AAE595C80C}" srcOrd="0" destOrd="0" presId="urn:microsoft.com/office/officeart/2005/8/layout/radial6"/>
    <dgm:cxn modelId="{EDE01973-684A-4BCC-A68A-742A2E846585}" type="presParOf" srcId="{952D8818-A31A-4C8F-B944-18AB20A0B7D5}" destId="{6279E425-86F4-4744-BF4B-D3B5DD0A9BC1}" srcOrd="1" destOrd="0" presId="urn:microsoft.com/office/officeart/2005/8/layout/radial6"/>
    <dgm:cxn modelId="{5895E3E7-88CF-4D9E-A320-89908A05F9CF}" type="presParOf" srcId="{952D8818-A31A-4C8F-B944-18AB20A0B7D5}" destId="{9628E273-77C9-42F6-B042-51E5CEA23B54}" srcOrd="2" destOrd="0" presId="urn:microsoft.com/office/officeart/2005/8/layout/radial6"/>
    <dgm:cxn modelId="{C1FE25B7-BADB-45DB-9292-C38F7C28EE8F}" type="presParOf" srcId="{952D8818-A31A-4C8F-B944-18AB20A0B7D5}" destId="{C1694520-B23F-4060-AB57-5C00E6F7D2AF}" srcOrd="3" destOrd="0" presId="urn:microsoft.com/office/officeart/2005/8/layout/radial6"/>
    <dgm:cxn modelId="{C8029DE8-900E-457E-890F-8A8D4EF50528}" type="presParOf" srcId="{952D8818-A31A-4C8F-B944-18AB20A0B7D5}" destId="{879C7577-6662-46B4-A7A1-8E41E2EAD868}" srcOrd="4" destOrd="0" presId="urn:microsoft.com/office/officeart/2005/8/layout/radial6"/>
    <dgm:cxn modelId="{45ADE476-9072-4E44-8B31-D301B60B3565}" type="presParOf" srcId="{952D8818-A31A-4C8F-B944-18AB20A0B7D5}" destId="{507CB81C-C4CF-4E18-B333-474101AB7370}" srcOrd="5" destOrd="0" presId="urn:microsoft.com/office/officeart/2005/8/layout/radial6"/>
    <dgm:cxn modelId="{28C0401E-408C-4009-AADE-4AADB758FA12}" type="presParOf" srcId="{952D8818-A31A-4C8F-B944-18AB20A0B7D5}" destId="{F6499F38-D6D2-4492-9B3E-545CF9086CF6}" srcOrd="6" destOrd="0" presId="urn:microsoft.com/office/officeart/2005/8/layout/radial6"/>
    <dgm:cxn modelId="{2CAD3D4E-B743-40EE-807B-426F530924C6}" type="presParOf" srcId="{952D8818-A31A-4C8F-B944-18AB20A0B7D5}" destId="{F30BF367-3B1D-4D66-9312-A935F3A4AF45}" srcOrd="7" destOrd="0" presId="urn:microsoft.com/office/officeart/2005/8/layout/radial6"/>
    <dgm:cxn modelId="{049C2AFC-C33C-4045-9678-67A2FF0A9699}" type="presParOf" srcId="{952D8818-A31A-4C8F-B944-18AB20A0B7D5}" destId="{A250E7FE-1983-4305-9DB8-EA479A5536A3}" srcOrd="8" destOrd="0" presId="urn:microsoft.com/office/officeart/2005/8/layout/radial6"/>
    <dgm:cxn modelId="{B5A0D3F0-4142-4764-B834-DE69CCE421DA}" type="presParOf" srcId="{952D8818-A31A-4C8F-B944-18AB20A0B7D5}" destId="{11766BCE-85AF-47E5-9DF7-F7F216CEEEF2}" srcOrd="9" destOrd="0" presId="urn:microsoft.com/office/officeart/2005/8/layout/radial6"/>
    <dgm:cxn modelId="{843705EC-B706-4507-9C7D-DF7DFCD296CD}" type="presParOf" srcId="{952D8818-A31A-4C8F-B944-18AB20A0B7D5}" destId="{041BD6E6-A360-4211-B999-77926DFD8F89}" srcOrd="10" destOrd="0" presId="urn:microsoft.com/office/officeart/2005/8/layout/radial6"/>
    <dgm:cxn modelId="{9C3CE409-15FF-49B6-958F-87D25A4175DD}" type="presParOf" srcId="{952D8818-A31A-4C8F-B944-18AB20A0B7D5}" destId="{EA652A5D-4E56-4AE6-8B0F-B6134336C5D1}" srcOrd="11" destOrd="0" presId="urn:microsoft.com/office/officeart/2005/8/layout/radial6"/>
    <dgm:cxn modelId="{39476E92-7E0F-4FE4-81A4-AC74DDD9AD1E}" type="presParOf" srcId="{952D8818-A31A-4C8F-B944-18AB20A0B7D5}" destId="{42C27045-ECC4-42EB-AFB8-850B861A9F4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9318DC-E2D7-4101-8B80-3D15D3099EFC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B33B5B-AE9C-4A8F-8154-D55105C8A8AA}">
      <dgm:prSet phldrT="[Текст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uk-UA" sz="3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Соціальні виплати</a:t>
          </a:r>
          <a:endParaRPr lang="ru-RU" sz="3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1EDDE0-EC1A-4D65-9BEF-28BFF3E8D3B1}" type="parTrans" cxnId="{0B9AAFE6-EF0A-4C20-9314-AE0C6FD779F2}">
      <dgm:prSet/>
      <dgm:spPr/>
      <dgm:t>
        <a:bodyPr/>
        <a:lstStyle/>
        <a:p>
          <a:endParaRPr lang="ru-RU"/>
        </a:p>
      </dgm:t>
    </dgm:pt>
    <dgm:pt modelId="{7E986E8E-BC4C-41D7-BA06-94B0B270DD74}" type="sibTrans" cxnId="{0B9AAFE6-EF0A-4C20-9314-AE0C6FD779F2}">
      <dgm:prSet/>
      <dgm:spPr/>
      <dgm:t>
        <a:bodyPr/>
        <a:lstStyle/>
        <a:p>
          <a:endParaRPr lang="ru-RU"/>
        </a:p>
      </dgm:t>
    </dgm:pt>
    <dgm:pt modelId="{23165530-858B-4C37-A8E5-97E08EC948DE}">
      <dgm:prSet phldrT="[Текст]" custT="1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uk-UA" sz="1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Неможливість доведення окремих фактів</a:t>
          </a:r>
          <a:endParaRPr lang="ru-RU" sz="1800" b="1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480CD0-11BD-4170-AB48-0C6F4A2ADCAD}" type="parTrans" cxnId="{5CBF2ABD-3924-48AC-80C0-2BA574A201A9}">
      <dgm:prSet/>
      <dgm:spPr/>
      <dgm:t>
        <a:bodyPr/>
        <a:lstStyle/>
        <a:p>
          <a:endParaRPr lang="ru-RU"/>
        </a:p>
      </dgm:t>
    </dgm:pt>
    <dgm:pt modelId="{54B3E48B-4B12-4E9B-AB31-41292864DBF4}" type="sibTrans" cxnId="{5CBF2ABD-3924-48AC-80C0-2BA574A201A9}">
      <dgm:prSet/>
      <dgm:spPr/>
      <dgm:t>
        <a:bodyPr/>
        <a:lstStyle/>
        <a:p>
          <a:endParaRPr lang="ru-RU"/>
        </a:p>
      </dgm:t>
    </dgm:pt>
    <dgm:pt modelId="{38B4AB1A-F1AC-4273-8E3E-1F9A83628D4E}">
      <dgm:prSet phldrT="[Текст]" custT="1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uk-UA" sz="1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Необгрунтована відмова у виплатах</a:t>
          </a:r>
          <a:endParaRPr lang="ru-RU" sz="1800" b="1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FFB02B-BAC2-4925-A20B-E4AA2F058898}" type="parTrans" cxnId="{92D702BE-FE6C-458E-A6CA-DAC872A9140D}">
      <dgm:prSet/>
      <dgm:spPr/>
      <dgm:t>
        <a:bodyPr/>
        <a:lstStyle/>
        <a:p>
          <a:endParaRPr lang="ru-RU"/>
        </a:p>
      </dgm:t>
    </dgm:pt>
    <dgm:pt modelId="{7A58509F-14DA-43F6-A7DA-9A3B6B7F5A25}" type="sibTrans" cxnId="{92D702BE-FE6C-458E-A6CA-DAC872A9140D}">
      <dgm:prSet/>
      <dgm:spPr/>
      <dgm:t>
        <a:bodyPr/>
        <a:lstStyle/>
        <a:p>
          <a:endParaRPr lang="ru-RU"/>
        </a:p>
      </dgm:t>
    </dgm:pt>
    <dgm:pt modelId="{CF276C53-217C-46F0-9489-9D731DD28CE0}">
      <dgm:prSet phldrT="[Текст]" custT="1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uk-UA" sz="1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Обмеженість фінансування окремих програма</a:t>
          </a:r>
          <a:endParaRPr lang="ru-RU" sz="1800" b="1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EF3B34-1C5A-4BAA-ABFE-BAD577EAFE80}" type="parTrans" cxnId="{0233FD0A-3A3A-4DE9-860D-11CA07C75AC2}">
      <dgm:prSet/>
      <dgm:spPr/>
      <dgm:t>
        <a:bodyPr/>
        <a:lstStyle/>
        <a:p>
          <a:endParaRPr lang="ru-RU"/>
        </a:p>
      </dgm:t>
    </dgm:pt>
    <dgm:pt modelId="{8BE0516D-8764-443C-9BDE-50D3E497B7A8}" type="sibTrans" cxnId="{0233FD0A-3A3A-4DE9-860D-11CA07C75AC2}">
      <dgm:prSet/>
      <dgm:spPr/>
      <dgm:t>
        <a:bodyPr/>
        <a:lstStyle/>
        <a:p>
          <a:endParaRPr lang="ru-RU"/>
        </a:p>
      </dgm:t>
    </dgm:pt>
    <dgm:pt modelId="{6579756A-9FD0-472E-9B5D-BADEFF3D37CC}">
      <dgm:prSet phldrT="[Текст]" custScaleX="242535" custRadScaleRad="148289" custRadScaleInc="-74792"/>
      <dgm:spPr>
        <a:noFill/>
        <a:ln>
          <a:solidFill>
            <a:srgbClr val="0070C0"/>
          </a:solidFill>
        </a:ln>
      </dgm:spPr>
      <dgm:t>
        <a:bodyPr/>
        <a:lstStyle/>
        <a:p>
          <a:endParaRPr lang="ru-RU"/>
        </a:p>
      </dgm:t>
    </dgm:pt>
    <dgm:pt modelId="{FEBD3A4D-259F-46D6-9A00-1807B9707B70}" type="parTrans" cxnId="{741EC0BB-A75C-4115-BED7-256D50494478}">
      <dgm:prSet/>
      <dgm:spPr/>
      <dgm:t>
        <a:bodyPr/>
        <a:lstStyle/>
        <a:p>
          <a:endParaRPr lang="ru-RU"/>
        </a:p>
      </dgm:t>
    </dgm:pt>
    <dgm:pt modelId="{BC86EC07-CBDD-4EE8-835D-DF3DE7A6763A}" type="sibTrans" cxnId="{741EC0BB-A75C-4115-BED7-256D50494478}">
      <dgm:prSet/>
      <dgm:spPr/>
      <dgm:t>
        <a:bodyPr/>
        <a:lstStyle/>
        <a:p>
          <a:endParaRPr lang="ru-RU"/>
        </a:p>
      </dgm:t>
    </dgm:pt>
    <dgm:pt modelId="{B36C5825-F8B7-4DCF-857A-01D076F2B33A}">
      <dgm:prSet phldrT="[Текст]" custScaleX="242535" custRadScaleRad="148289" custRadScaleInc="-74792"/>
      <dgm:spPr>
        <a:noFill/>
        <a:ln>
          <a:solidFill>
            <a:srgbClr val="0070C0"/>
          </a:solidFill>
        </a:ln>
      </dgm:spPr>
      <dgm:t>
        <a:bodyPr/>
        <a:lstStyle/>
        <a:p>
          <a:endParaRPr lang="ru-RU"/>
        </a:p>
      </dgm:t>
    </dgm:pt>
    <dgm:pt modelId="{A340E2E5-6AD3-4585-9475-CAD1DEA53B1F}" type="parTrans" cxnId="{0280FE35-FF47-4929-8C92-BC3A4650F4DD}">
      <dgm:prSet/>
      <dgm:spPr/>
      <dgm:t>
        <a:bodyPr/>
        <a:lstStyle/>
        <a:p>
          <a:endParaRPr lang="ru-RU"/>
        </a:p>
      </dgm:t>
    </dgm:pt>
    <dgm:pt modelId="{CD7C6B35-810D-45D9-8DBA-C2ACA16F175D}" type="sibTrans" cxnId="{0280FE35-FF47-4929-8C92-BC3A4650F4DD}">
      <dgm:prSet/>
      <dgm:spPr/>
      <dgm:t>
        <a:bodyPr/>
        <a:lstStyle/>
        <a:p>
          <a:endParaRPr lang="ru-RU"/>
        </a:p>
      </dgm:t>
    </dgm:pt>
    <dgm:pt modelId="{1B9F88E6-EEBB-4E25-9BC8-E3CC13106B74}">
      <dgm:prSet phldrT="[Текст]" custScaleX="242535" custRadScaleRad="148289" custRadScaleInc="-74792"/>
      <dgm:spPr>
        <a:noFill/>
        <a:ln>
          <a:solidFill>
            <a:srgbClr val="0070C0"/>
          </a:solidFill>
        </a:ln>
      </dgm:spPr>
      <dgm:t>
        <a:bodyPr/>
        <a:lstStyle/>
        <a:p>
          <a:endParaRPr lang="ru-RU"/>
        </a:p>
      </dgm:t>
    </dgm:pt>
    <dgm:pt modelId="{8D1FA7BC-AA72-4B00-B99C-A7C594A10E68}" type="parTrans" cxnId="{FFE6BACF-DB37-43D9-8567-27A76260B9D3}">
      <dgm:prSet/>
      <dgm:spPr/>
      <dgm:t>
        <a:bodyPr/>
        <a:lstStyle/>
        <a:p>
          <a:endParaRPr lang="ru-RU"/>
        </a:p>
      </dgm:t>
    </dgm:pt>
    <dgm:pt modelId="{C262BCB4-3AB7-4EB5-8CD9-E77FBDDE945C}" type="sibTrans" cxnId="{FFE6BACF-DB37-43D9-8567-27A76260B9D3}">
      <dgm:prSet/>
      <dgm:spPr/>
      <dgm:t>
        <a:bodyPr/>
        <a:lstStyle/>
        <a:p>
          <a:endParaRPr lang="ru-RU"/>
        </a:p>
      </dgm:t>
    </dgm:pt>
    <dgm:pt modelId="{12268221-D604-4309-ABC8-AACC8D5B00A4}">
      <dgm:prSet phldrT="[Текст]" custScaleX="242535" custRadScaleRad="148289" custRadScaleInc="-74792"/>
      <dgm:spPr>
        <a:noFill/>
        <a:ln>
          <a:solidFill>
            <a:srgbClr val="0070C0"/>
          </a:solidFill>
        </a:ln>
      </dgm:spPr>
      <dgm:t>
        <a:bodyPr/>
        <a:lstStyle/>
        <a:p>
          <a:endParaRPr lang="ru-RU"/>
        </a:p>
      </dgm:t>
    </dgm:pt>
    <dgm:pt modelId="{BD8E440D-3DCF-4623-A728-8CB31D40D32A}" type="parTrans" cxnId="{4EE5CB5F-A50C-4B70-8B66-BF6FA68B68F5}">
      <dgm:prSet/>
      <dgm:spPr/>
      <dgm:t>
        <a:bodyPr/>
        <a:lstStyle/>
        <a:p>
          <a:endParaRPr lang="ru-RU"/>
        </a:p>
      </dgm:t>
    </dgm:pt>
    <dgm:pt modelId="{2945F548-0B7B-45AA-A060-59C2C3D80E0B}" type="sibTrans" cxnId="{4EE5CB5F-A50C-4B70-8B66-BF6FA68B68F5}">
      <dgm:prSet/>
      <dgm:spPr/>
      <dgm:t>
        <a:bodyPr/>
        <a:lstStyle/>
        <a:p>
          <a:endParaRPr lang="ru-RU"/>
        </a:p>
      </dgm:t>
    </dgm:pt>
    <dgm:pt modelId="{08D22EAC-A19F-453F-A6A6-E9C031873592}" type="pres">
      <dgm:prSet presAssocID="{2C9318DC-E2D7-4101-8B80-3D15D3099EF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CDCEAB8-92E6-4619-B478-94E64689F079}" type="pres">
      <dgm:prSet presAssocID="{7EB33B5B-AE9C-4A8F-8154-D55105C8A8AA}" presName="singleCycle" presStyleCnt="0"/>
      <dgm:spPr/>
    </dgm:pt>
    <dgm:pt modelId="{8C10F653-0FF7-42CB-B82E-D2C96A1E2C46}" type="pres">
      <dgm:prSet presAssocID="{7EB33B5B-AE9C-4A8F-8154-D55105C8A8AA}" presName="singleCenter" presStyleLbl="node1" presStyleIdx="0" presStyleCnt="4" custScaleX="170312" custScaleY="87492" custLinFactNeighborX="-1168" custLinFactNeighborY="-13516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2FE8A216-C048-4781-B30D-AD1B4B2A2A3F}" type="pres">
      <dgm:prSet presAssocID="{1F480CD0-11BD-4170-AB48-0C6F4A2ADCAD}" presName="Name56" presStyleLbl="parChTrans1D2" presStyleIdx="0" presStyleCnt="3"/>
      <dgm:spPr/>
      <dgm:t>
        <a:bodyPr/>
        <a:lstStyle/>
        <a:p>
          <a:endParaRPr lang="ru-RU"/>
        </a:p>
      </dgm:t>
    </dgm:pt>
    <dgm:pt modelId="{1908F0A4-36D4-4BF7-8935-12E269472B3B}" type="pres">
      <dgm:prSet presAssocID="{23165530-858B-4C37-A8E5-97E08EC948DE}" presName="text0" presStyleLbl="node1" presStyleIdx="1" presStyleCnt="4" custScaleX="242535" custRadScaleRad="140284" custRadScaleInc="-757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769206-7D92-43E8-900F-A9FABCE3C91B}" type="pres">
      <dgm:prSet presAssocID="{EBFFB02B-BAC2-4925-A20B-E4AA2F058898}" presName="Name56" presStyleLbl="parChTrans1D2" presStyleIdx="1" presStyleCnt="3"/>
      <dgm:spPr/>
      <dgm:t>
        <a:bodyPr/>
        <a:lstStyle/>
        <a:p>
          <a:endParaRPr lang="ru-RU"/>
        </a:p>
      </dgm:t>
    </dgm:pt>
    <dgm:pt modelId="{C6231AEC-B590-4C56-8671-257700DD248F}" type="pres">
      <dgm:prSet presAssocID="{38B4AB1A-F1AC-4273-8E3E-1F9A83628D4E}" presName="text0" presStyleLbl="node1" presStyleIdx="2" presStyleCnt="4" custScaleX="235868" custRadScaleRad="141933" custRadScaleInc="-1255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A0F75-0413-4261-8F53-D15D83045613}" type="pres">
      <dgm:prSet presAssocID="{BAEF3B34-1C5A-4BAA-ABFE-BAD577EAFE80}" presName="Name56" presStyleLbl="parChTrans1D2" presStyleIdx="2" presStyleCnt="3"/>
      <dgm:spPr/>
      <dgm:t>
        <a:bodyPr/>
        <a:lstStyle/>
        <a:p>
          <a:endParaRPr lang="ru-RU"/>
        </a:p>
      </dgm:t>
    </dgm:pt>
    <dgm:pt modelId="{BDA992DD-C088-479B-AA77-955C4BEAF280}" type="pres">
      <dgm:prSet presAssocID="{CF276C53-217C-46F0-9489-9D731DD28CE0}" presName="text0" presStyleLbl="node1" presStyleIdx="3" presStyleCnt="4" custScaleX="252626" custRadScaleRad="48084" custRadScaleInc="-926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21D0D1-3E0E-4AFC-9ABC-76953B861541}" type="presOf" srcId="{2C9318DC-E2D7-4101-8B80-3D15D3099EFC}" destId="{08D22EAC-A19F-453F-A6A6-E9C031873592}" srcOrd="0" destOrd="0" presId="urn:microsoft.com/office/officeart/2008/layout/RadialCluster"/>
    <dgm:cxn modelId="{E8B8771D-2816-43AE-BE3A-0BAD12E08605}" type="presOf" srcId="{EBFFB02B-BAC2-4925-A20B-E4AA2F058898}" destId="{BC769206-7D92-43E8-900F-A9FABCE3C91B}" srcOrd="0" destOrd="0" presId="urn:microsoft.com/office/officeart/2008/layout/RadialCluster"/>
    <dgm:cxn modelId="{5CBF2ABD-3924-48AC-80C0-2BA574A201A9}" srcId="{7EB33B5B-AE9C-4A8F-8154-D55105C8A8AA}" destId="{23165530-858B-4C37-A8E5-97E08EC948DE}" srcOrd="0" destOrd="0" parTransId="{1F480CD0-11BD-4170-AB48-0C6F4A2ADCAD}" sibTransId="{54B3E48B-4B12-4E9B-AB31-41292864DBF4}"/>
    <dgm:cxn modelId="{674A70C5-30EE-4918-8E76-AE0E02FABBD2}" type="presOf" srcId="{23165530-858B-4C37-A8E5-97E08EC948DE}" destId="{1908F0A4-36D4-4BF7-8935-12E269472B3B}" srcOrd="0" destOrd="0" presId="urn:microsoft.com/office/officeart/2008/layout/RadialCluster"/>
    <dgm:cxn modelId="{FFE6BACF-DB37-43D9-8567-27A76260B9D3}" srcId="{2C9318DC-E2D7-4101-8B80-3D15D3099EFC}" destId="{1B9F88E6-EEBB-4E25-9BC8-E3CC13106B74}" srcOrd="3" destOrd="0" parTransId="{8D1FA7BC-AA72-4B00-B99C-A7C594A10E68}" sibTransId="{C262BCB4-3AB7-4EB5-8CD9-E77FBDDE945C}"/>
    <dgm:cxn modelId="{92D702BE-FE6C-458E-A6CA-DAC872A9140D}" srcId="{7EB33B5B-AE9C-4A8F-8154-D55105C8A8AA}" destId="{38B4AB1A-F1AC-4273-8E3E-1F9A83628D4E}" srcOrd="1" destOrd="0" parTransId="{EBFFB02B-BAC2-4925-A20B-E4AA2F058898}" sibTransId="{7A58509F-14DA-43F6-A7DA-9A3B6B7F5A25}"/>
    <dgm:cxn modelId="{CA889180-D253-40A7-9C67-1F0BFDEC7626}" type="presOf" srcId="{BAEF3B34-1C5A-4BAA-ABFE-BAD577EAFE80}" destId="{1BBA0F75-0413-4261-8F53-D15D83045613}" srcOrd="0" destOrd="0" presId="urn:microsoft.com/office/officeart/2008/layout/RadialCluster"/>
    <dgm:cxn modelId="{505F0193-2C7A-4002-B6AF-52BAD01C07A3}" type="presOf" srcId="{1F480CD0-11BD-4170-AB48-0C6F4A2ADCAD}" destId="{2FE8A216-C048-4781-B30D-AD1B4B2A2A3F}" srcOrd="0" destOrd="0" presId="urn:microsoft.com/office/officeart/2008/layout/RadialCluster"/>
    <dgm:cxn modelId="{79A348AE-38B1-47DE-8DFB-D52D5878160D}" type="presOf" srcId="{CF276C53-217C-46F0-9489-9D731DD28CE0}" destId="{BDA992DD-C088-479B-AA77-955C4BEAF280}" srcOrd="0" destOrd="0" presId="urn:microsoft.com/office/officeart/2008/layout/RadialCluster"/>
    <dgm:cxn modelId="{0B9AAFE6-EF0A-4C20-9314-AE0C6FD779F2}" srcId="{2C9318DC-E2D7-4101-8B80-3D15D3099EFC}" destId="{7EB33B5B-AE9C-4A8F-8154-D55105C8A8AA}" srcOrd="0" destOrd="0" parTransId="{EF1EDDE0-EC1A-4D65-9BEF-28BFF3E8D3B1}" sibTransId="{7E986E8E-BC4C-41D7-BA06-94B0B270DD74}"/>
    <dgm:cxn modelId="{4EE5CB5F-A50C-4B70-8B66-BF6FA68B68F5}" srcId="{2C9318DC-E2D7-4101-8B80-3D15D3099EFC}" destId="{12268221-D604-4309-ABC8-AACC8D5B00A4}" srcOrd="4" destOrd="0" parTransId="{BD8E440D-3DCF-4623-A728-8CB31D40D32A}" sibTransId="{2945F548-0B7B-45AA-A060-59C2C3D80E0B}"/>
    <dgm:cxn modelId="{741EC0BB-A75C-4115-BED7-256D50494478}" srcId="{2C9318DC-E2D7-4101-8B80-3D15D3099EFC}" destId="{6579756A-9FD0-472E-9B5D-BADEFF3D37CC}" srcOrd="1" destOrd="0" parTransId="{FEBD3A4D-259F-46D6-9A00-1807B9707B70}" sibTransId="{BC86EC07-CBDD-4EE8-835D-DF3DE7A6763A}"/>
    <dgm:cxn modelId="{41C30582-0A85-4266-B64C-5354F097D1CE}" type="presOf" srcId="{38B4AB1A-F1AC-4273-8E3E-1F9A83628D4E}" destId="{C6231AEC-B590-4C56-8671-257700DD248F}" srcOrd="0" destOrd="0" presId="urn:microsoft.com/office/officeart/2008/layout/RadialCluster"/>
    <dgm:cxn modelId="{0233FD0A-3A3A-4DE9-860D-11CA07C75AC2}" srcId="{7EB33B5B-AE9C-4A8F-8154-D55105C8A8AA}" destId="{CF276C53-217C-46F0-9489-9D731DD28CE0}" srcOrd="2" destOrd="0" parTransId="{BAEF3B34-1C5A-4BAA-ABFE-BAD577EAFE80}" sibTransId="{8BE0516D-8764-443C-9BDE-50D3E497B7A8}"/>
    <dgm:cxn modelId="{C01B504E-CC0A-4AB7-8768-9D4CBD9F3D1D}" type="presOf" srcId="{7EB33B5B-AE9C-4A8F-8154-D55105C8A8AA}" destId="{8C10F653-0FF7-42CB-B82E-D2C96A1E2C46}" srcOrd="0" destOrd="0" presId="urn:microsoft.com/office/officeart/2008/layout/RadialCluster"/>
    <dgm:cxn modelId="{0280FE35-FF47-4929-8C92-BC3A4650F4DD}" srcId="{2C9318DC-E2D7-4101-8B80-3D15D3099EFC}" destId="{B36C5825-F8B7-4DCF-857A-01D076F2B33A}" srcOrd="2" destOrd="0" parTransId="{A340E2E5-6AD3-4585-9475-CAD1DEA53B1F}" sibTransId="{CD7C6B35-810D-45D9-8DBA-C2ACA16F175D}"/>
    <dgm:cxn modelId="{BECE0243-714D-4EA5-A3FD-C193C9E27039}" type="presParOf" srcId="{08D22EAC-A19F-453F-A6A6-E9C031873592}" destId="{BCDCEAB8-92E6-4619-B478-94E64689F079}" srcOrd="0" destOrd="0" presId="urn:microsoft.com/office/officeart/2008/layout/RadialCluster"/>
    <dgm:cxn modelId="{F952D552-C70D-4751-939C-994235B281B0}" type="presParOf" srcId="{BCDCEAB8-92E6-4619-B478-94E64689F079}" destId="{8C10F653-0FF7-42CB-B82E-D2C96A1E2C46}" srcOrd="0" destOrd="0" presId="urn:microsoft.com/office/officeart/2008/layout/RadialCluster"/>
    <dgm:cxn modelId="{336FADAE-C607-4389-A105-86AD4C296C59}" type="presParOf" srcId="{BCDCEAB8-92E6-4619-B478-94E64689F079}" destId="{2FE8A216-C048-4781-B30D-AD1B4B2A2A3F}" srcOrd="1" destOrd="0" presId="urn:microsoft.com/office/officeart/2008/layout/RadialCluster"/>
    <dgm:cxn modelId="{DFB9FBD9-34E7-4EAF-ACCF-7ACD44A42DDF}" type="presParOf" srcId="{BCDCEAB8-92E6-4619-B478-94E64689F079}" destId="{1908F0A4-36D4-4BF7-8935-12E269472B3B}" srcOrd="2" destOrd="0" presId="urn:microsoft.com/office/officeart/2008/layout/RadialCluster"/>
    <dgm:cxn modelId="{2A04AF91-F997-4AEF-99BA-C8118F67CA69}" type="presParOf" srcId="{BCDCEAB8-92E6-4619-B478-94E64689F079}" destId="{BC769206-7D92-43E8-900F-A9FABCE3C91B}" srcOrd="3" destOrd="0" presId="urn:microsoft.com/office/officeart/2008/layout/RadialCluster"/>
    <dgm:cxn modelId="{1A08CCF8-4E29-438D-B912-90D16171E123}" type="presParOf" srcId="{BCDCEAB8-92E6-4619-B478-94E64689F079}" destId="{C6231AEC-B590-4C56-8671-257700DD248F}" srcOrd="4" destOrd="0" presId="urn:microsoft.com/office/officeart/2008/layout/RadialCluster"/>
    <dgm:cxn modelId="{610E2FCA-AD1F-4103-9CF6-A2066279370B}" type="presParOf" srcId="{BCDCEAB8-92E6-4619-B478-94E64689F079}" destId="{1BBA0F75-0413-4261-8F53-D15D83045613}" srcOrd="5" destOrd="0" presId="urn:microsoft.com/office/officeart/2008/layout/RadialCluster"/>
    <dgm:cxn modelId="{7C1C64B8-829E-41EE-8667-332F1ADED548}" type="presParOf" srcId="{BCDCEAB8-92E6-4619-B478-94E64689F079}" destId="{BDA992DD-C088-479B-AA77-955C4BEAF280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A6CB61-8BF5-44AE-A29F-78D38296CC5A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4DD42D-9468-4428-8AC8-C079F25BF9AC}">
      <dgm:prSet phldrT="[Текст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uk-UA" sz="3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Права</a:t>
          </a:r>
          <a:endParaRPr lang="ru-RU" sz="3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5AF4AA-0538-4DB2-86C8-6A0CE7A08566}" type="parTrans" cxnId="{49B5140C-4616-4C48-8852-0F84B5B94825}">
      <dgm:prSet/>
      <dgm:spPr/>
      <dgm:t>
        <a:bodyPr/>
        <a:lstStyle/>
        <a:p>
          <a:endParaRPr lang="ru-RU"/>
        </a:p>
      </dgm:t>
    </dgm:pt>
    <dgm:pt modelId="{2BBE2550-BDEE-4156-BD61-46AF637F8435}" type="sibTrans" cxnId="{49B5140C-4616-4C48-8852-0F84B5B94825}">
      <dgm:prSet/>
      <dgm:spPr/>
      <dgm:t>
        <a:bodyPr/>
        <a:lstStyle/>
        <a:p>
          <a:endParaRPr lang="ru-RU"/>
        </a:p>
      </dgm:t>
    </dgm:pt>
    <dgm:pt modelId="{DE929AC1-E37B-4AA1-AB3D-F03BBF559F8C}">
      <dgm:prSet phldrT="[Текст]" custT="1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uk-UA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Освіта</a:t>
          </a:r>
          <a:endParaRPr lang="ru-RU" sz="2000" b="1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286904-BF0B-4140-8E2E-E26E582F6181}" type="parTrans" cxnId="{D8DF4309-1267-4940-87A2-FD1FFDCA1BD1}">
      <dgm:prSet/>
      <dgm:spPr>
        <a:solidFill>
          <a:srgbClr val="0070C0"/>
        </a:solidFill>
      </dgm:spPr>
      <dgm:t>
        <a:bodyPr/>
        <a:lstStyle/>
        <a:p>
          <a:endParaRPr lang="ru-RU" dirty="0"/>
        </a:p>
      </dgm:t>
    </dgm:pt>
    <dgm:pt modelId="{2D13BF25-5A13-48B7-BA65-54459B9FFB6C}" type="sibTrans" cxnId="{D8DF4309-1267-4940-87A2-FD1FFDCA1BD1}">
      <dgm:prSet/>
      <dgm:spPr/>
      <dgm:t>
        <a:bodyPr/>
        <a:lstStyle/>
        <a:p>
          <a:endParaRPr lang="ru-RU"/>
        </a:p>
      </dgm:t>
    </dgm:pt>
    <dgm:pt modelId="{B14AF46A-D846-49DD-87B9-6D8FE44F6839}">
      <dgm:prSet phldrT="[Текст]" custT="1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uk-UA" sz="1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Медицина</a:t>
          </a:r>
          <a:endParaRPr lang="ru-RU" sz="1800" b="1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A1202D-00F5-49AF-809F-E4DF0CF797A9}" type="parTrans" cxnId="{920ECEF1-D7DF-4F36-BD97-80603CDAA82C}">
      <dgm:prSet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1D7D1F03-EDA2-48C8-923F-99E374F89B1E}" type="sibTrans" cxnId="{920ECEF1-D7DF-4F36-BD97-80603CDAA82C}">
      <dgm:prSet/>
      <dgm:spPr/>
      <dgm:t>
        <a:bodyPr/>
        <a:lstStyle/>
        <a:p>
          <a:endParaRPr lang="ru-RU"/>
        </a:p>
      </dgm:t>
    </dgm:pt>
    <dgm:pt modelId="{18F2EEBC-AA4E-4041-930D-20E72093FE04}">
      <dgm:prSet phldrT="[Текст]" custT="1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uk-UA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Праця</a:t>
          </a:r>
          <a:endParaRPr lang="ru-RU" sz="2000" b="1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A39702-0B78-4A67-87EE-5929F2BA6686}" type="parTrans" cxnId="{C4C7B42D-A3A5-42EB-9326-A8FDD7A4B756}">
      <dgm:prSet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1E757D43-039B-46E7-B2B4-6EED0E085EC8}" type="sibTrans" cxnId="{C4C7B42D-A3A5-42EB-9326-A8FDD7A4B756}">
      <dgm:prSet/>
      <dgm:spPr/>
      <dgm:t>
        <a:bodyPr/>
        <a:lstStyle/>
        <a:p>
          <a:endParaRPr lang="ru-RU"/>
        </a:p>
      </dgm:t>
    </dgm:pt>
    <dgm:pt modelId="{AD71F9E4-13B4-4585-AE4F-C6424182640D}">
      <dgm:prSet phldrT="[Текст]" custT="1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uk-UA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Вибори</a:t>
          </a:r>
          <a:endParaRPr lang="ru-RU" sz="2000" b="1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2888E0-9462-4529-8928-89B8167C23ED}" type="parTrans" cxnId="{97629C8B-2F11-40E4-A521-2FB90311D76D}">
      <dgm:prSet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2DFEB399-2905-497A-9FE0-824120388DC5}" type="sibTrans" cxnId="{97629C8B-2F11-40E4-A521-2FB90311D76D}">
      <dgm:prSet/>
      <dgm:spPr/>
      <dgm:t>
        <a:bodyPr/>
        <a:lstStyle/>
        <a:p>
          <a:endParaRPr lang="ru-RU"/>
        </a:p>
      </dgm:t>
    </dgm:pt>
    <dgm:pt modelId="{6217FC0A-2FD5-4400-95C1-86CC1DFDB97E}" type="pres">
      <dgm:prSet presAssocID="{26A6CB61-8BF5-44AE-A29F-78D38296CC5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CF9702-80B2-46F2-A19C-A2B913E75C69}" type="pres">
      <dgm:prSet presAssocID="{964DD42D-9468-4428-8AC8-C079F25BF9AC}" presName="centerShape" presStyleLbl="node0" presStyleIdx="0" presStyleCnt="1" custScaleX="157681" custScaleY="163469"/>
      <dgm:spPr/>
      <dgm:t>
        <a:bodyPr/>
        <a:lstStyle/>
        <a:p>
          <a:endParaRPr lang="ru-RU"/>
        </a:p>
      </dgm:t>
    </dgm:pt>
    <dgm:pt modelId="{4CC67531-0171-40B0-A808-E012D3A432F4}" type="pres">
      <dgm:prSet presAssocID="{46286904-BF0B-4140-8E2E-E26E582F6181}" presName="parTrans" presStyleLbl="sibTrans2D1" presStyleIdx="0" presStyleCnt="4"/>
      <dgm:spPr/>
      <dgm:t>
        <a:bodyPr/>
        <a:lstStyle/>
        <a:p>
          <a:endParaRPr lang="ru-RU"/>
        </a:p>
      </dgm:t>
    </dgm:pt>
    <dgm:pt modelId="{8F1F95E7-DD9C-4FD4-BBD0-E466D0FD03F7}" type="pres">
      <dgm:prSet presAssocID="{46286904-BF0B-4140-8E2E-E26E582F6181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FCC156C9-520A-4620-8090-8A1D72621D5B}" type="pres">
      <dgm:prSet presAssocID="{DE929AC1-E37B-4AA1-AB3D-F03BBF559F8C}" presName="node" presStyleLbl="node1" presStyleIdx="0" presStyleCnt="4" custRadScaleRad="121356" custRadScaleInc="-818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8856E9-43D1-4AEF-B0F7-CF32DBD6CA96}" type="pres">
      <dgm:prSet presAssocID="{95A1202D-00F5-49AF-809F-E4DF0CF797A9}" presName="parTrans" presStyleLbl="sibTrans2D1" presStyleIdx="1" presStyleCnt="4"/>
      <dgm:spPr/>
      <dgm:t>
        <a:bodyPr/>
        <a:lstStyle/>
        <a:p>
          <a:endParaRPr lang="ru-RU"/>
        </a:p>
      </dgm:t>
    </dgm:pt>
    <dgm:pt modelId="{E33A2E2A-072C-4010-9EF4-B17BF6377B71}" type="pres">
      <dgm:prSet presAssocID="{95A1202D-00F5-49AF-809F-E4DF0CF797A9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F41A32A8-BBD9-4F16-9C47-4C91B31E7CBC}" type="pres">
      <dgm:prSet presAssocID="{B14AF46A-D846-49DD-87B9-6D8FE44F6839}" presName="node" presStyleLbl="node1" presStyleIdx="1" presStyleCnt="4" custScaleX="115308" custScaleY="111385" custRadScaleRad="127683" custRadScaleInc="-1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3A83EB-87CD-4401-B86F-E0164EAEB784}" type="pres">
      <dgm:prSet presAssocID="{71A39702-0B78-4A67-87EE-5929F2BA6686}" presName="parTrans" presStyleLbl="sibTrans2D1" presStyleIdx="2" presStyleCnt="4"/>
      <dgm:spPr/>
      <dgm:t>
        <a:bodyPr/>
        <a:lstStyle/>
        <a:p>
          <a:endParaRPr lang="ru-RU"/>
        </a:p>
      </dgm:t>
    </dgm:pt>
    <dgm:pt modelId="{75B2FAB2-195F-4029-869A-3692EDB1F545}" type="pres">
      <dgm:prSet presAssocID="{71A39702-0B78-4A67-87EE-5929F2BA6686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FFEC8E53-1C21-4B55-BE77-8B484D03E322}" type="pres">
      <dgm:prSet presAssocID="{18F2EEBC-AA4E-4041-930D-20E72093FE04}" presName="node" presStyleLbl="node1" presStyleIdx="2" presStyleCnt="4" custRadScaleRad="128886" custRadScaleInc="-907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7B7235-7187-426B-B30C-5A62E049BD10}" type="pres">
      <dgm:prSet presAssocID="{6B2888E0-9462-4529-8928-89B8167C23ED}" presName="parTrans" presStyleLbl="sibTrans2D1" presStyleIdx="3" presStyleCnt="4"/>
      <dgm:spPr/>
      <dgm:t>
        <a:bodyPr/>
        <a:lstStyle/>
        <a:p>
          <a:endParaRPr lang="ru-RU"/>
        </a:p>
      </dgm:t>
    </dgm:pt>
    <dgm:pt modelId="{55DF14E6-F90C-4418-BA63-3E05041FDC06}" type="pres">
      <dgm:prSet presAssocID="{6B2888E0-9462-4529-8928-89B8167C23ED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70989282-79ED-442D-8A0A-7706C1BC1803}" type="pres">
      <dgm:prSet presAssocID="{AD71F9E4-13B4-4585-AE4F-C6424182640D}" presName="node" presStyleLbl="node1" presStyleIdx="3" presStyleCnt="4" custRadScaleRad="128103" custRadScaleInc="-1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629C8B-2F11-40E4-A521-2FB90311D76D}" srcId="{964DD42D-9468-4428-8AC8-C079F25BF9AC}" destId="{AD71F9E4-13B4-4585-AE4F-C6424182640D}" srcOrd="3" destOrd="0" parTransId="{6B2888E0-9462-4529-8928-89B8167C23ED}" sibTransId="{2DFEB399-2905-497A-9FE0-824120388DC5}"/>
    <dgm:cxn modelId="{61169120-A907-441E-9A5A-76A968BB9802}" type="presOf" srcId="{6B2888E0-9462-4529-8928-89B8167C23ED}" destId="{747B7235-7187-426B-B30C-5A62E049BD10}" srcOrd="0" destOrd="0" presId="urn:microsoft.com/office/officeart/2005/8/layout/radial5"/>
    <dgm:cxn modelId="{178167DD-3A8F-45F0-9962-019267C8EF71}" type="presOf" srcId="{95A1202D-00F5-49AF-809F-E4DF0CF797A9}" destId="{FA8856E9-43D1-4AEF-B0F7-CF32DBD6CA96}" srcOrd="0" destOrd="0" presId="urn:microsoft.com/office/officeart/2005/8/layout/radial5"/>
    <dgm:cxn modelId="{4E0B9745-8173-401C-BB5E-AF56C7DF247B}" type="presOf" srcId="{DE929AC1-E37B-4AA1-AB3D-F03BBF559F8C}" destId="{FCC156C9-520A-4620-8090-8A1D72621D5B}" srcOrd="0" destOrd="0" presId="urn:microsoft.com/office/officeart/2005/8/layout/radial5"/>
    <dgm:cxn modelId="{920ECEF1-D7DF-4F36-BD97-80603CDAA82C}" srcId="{964DD42D-9468-4428-8AC8-C079F25BF9AC}" destId="{B14AF46A-D846-49DD-87B9-6D8FE44F6839}" srcOrd="1" destOrd="0" parTransId="{95A1202D-00F5-49AF-809F-E4DF0CF797A9}" sibTransId="{1D7D1F03-EDA2-48C8-923F-99E374F89B1E}"/>
    <dgm:cxn modelId="{BCAB3F64-B69C-4216-9834-2ECB02FF0B76}" type="presOf" srcId="{46286904-BF0B-4140-8E2E-E26E582F6181}" destId="{4CC67531-0171-40B0-A808-E012D3A432F4}" srcOrd="0" destOrd="0" presId="urn:microsoft.com/office/officeart/2005/8/layout/radial5"/>
    <dgm:cxn modelId="{0159DE46-27ED-4687-8606-18E78E909ECA}" type="presOf" srcId="{26A6CB61-8BF5-44AE-A29F-78D38296CC5A}" destId="{6217FC0A-2FD5-4400-95C1-86CC1DFDB97E}" srcOrd="0" destOrd="0" presId="urn:microsoft.com/office/officeart/2005/8/layout/radial5"/>
    <dgm:cxn modelId="{1274CAEA-0B6B-45CD-A31D-048E2B0EBBA8}" type="presOf" srcId="{18F2EEBC-AA4E-4041-930D-20E72093FE04}" destId="{FFEC8E53-1C21-4B55-BE77-8B484D03E322}" srcOrd="0" destOrd="0" presId="urn:microsoft.com/office/officeart/2005/8/layout/radial5"/>
    <dgm:cxn modelId="{FBD3A60D-0B9A-434A-A5C6-CFD4743E9C57}" type="presOf" srcId="{71A39702-0B78-4A67-87EE-5929F2BA6686}" destId="{75B2FAB2-195F-4029-869A-3692EDB1F545}" srcOrd="1" destOrd="0" presId="urn:microsoft.com/office/officeart/2005/8/layout/radial5"/>
    <dgm:cxn modelId="{49B5140C-4616-4C48-8852-0F84B5B94825}" srcId="{26A6CB61-8BF5-44AE-A29F-78D38296CC5A}" destId="{964DD42D-9468-4428-8AC8-C079F25BF9AC}" srcOrd="0" destOrd="0" parTransId="{715AF4AA-0538-4DB2-86C8-6A0CE7A08566}" sibTransId="{2BBE2550-BDEE-4156-BD61-46AF637F8435}"/>
    <dgm:cxn modelId="{CDCC3184-7CED-40AA-BBDD-90C318629488}" type="presOf" srcId="{964DD42D-9468-4428-8AC8-C079F25BF9AC}" destId="{ADCF9702-80B2-46F2-A19C-A2B913E75C69}" srcOrd="0" destOrd="0" presId="urn:microsoft.com/office/officeart/2005/8/layout/radial5"/>
    <dgm:cxn modelId="{A8D71D60-22DC-46E6-AF7E-297AFF8FC85D}" type="presOf" srcId="{6B2888E0-9462-4529-8928-89B8167C23ED}" destId="{55DF14E6-F90C-4418-BA63-3E05041FDC06}" srcOrd="1" destOrd="0" presId="urn:microsoft.com/office/officeart/2005/8/layout/radial5"/>
    <dgm:cxn modelId="{D8DF4309-1267-4940-87A2-FD1FFDCA1BD1}" srcId="{964DD42D-9468-4428-8AC8-C079F25BF9AC}" destId="{DE929AC1-E37B-4AA1-AB3D-F03BBF559F8C}" srcOrd="0" destOrd="0" parTransId="{46286904-BF0B-4140-8E2E-E26E582F6181}" sibTransId="{2D13BF25-5A13-48B7-BA65-54459B9FFB6C}"/>
    <dgm:cxn modelId="{6ACCFB2E-A984-4CA2-9851-F06D489143C1}" type="presOf" srcId="{71A39702-0B78-4A67-87EE-5929F2BA6686}" destId="{983A83EB-87CD-4401-B86F-E0164EAEB784}" srcOrd="0" destOrd="0" presId="urn:microsoft.com/office/officeart/2005/8/layout/radial5"/>
    <dgm:cxn modelId="{DA9D602E-9D31-4C25-9F8B-84AA9F076E3D}" type="presOf" srcId="{95A1202D-00F5-49AF-809F-E4DF0CF797A9}" destId="{E33A2E2A-072C-4010-9EF4-B17BF6377B71}" srcOrd="1" destOrd="0" presId="urn:microsoft.com/office/officeart/2005/8/layout/radial5"/>
    <dgm:cxn modelId="{C4C7B42D-A3A5-42EB-9326-A8FDD7A4B756}" srcId="{964DD42D-9468-4428-8AC8-C079F25BF9AC}" destId="{18F2EEBC-AA4E-4041-930D-20E72093FE04}" srcOrd="2" destOrd="0" parTransId="{71A39702-0B78-4A67-87EE-5929F2BA6686}" sibTransId="{1E757D43-039B-46E7-B2B4-6EED0E085EC8}"/>
    <dgm:cxn modelId="{C2C49C2C-853A-4F3A-8FB0-8ABA8E0DB732}" type="presOf" srcId="{AD71F9E4-13B4-4585-AE4F-C6424182640D}" destId="{70989282-79ED-442D-8A0A-7706C1BC1803}" srcOrd="0" destOrd="0" presId="urn:microsoft.com/office/officeart/2005/8/layout/radial5"/>
    <dgm:cxn modelId="{99EAEA99-6481-4B1F-8018-2423647C83FF}" type="presOf" srcId="{46286904-BF0B-4140-8E2E-E26E582F6181}" destId="{8F1F95E7-DD9C-4FD4-BBD0-E466D0FD03F7}" srcOrd="1" destOrd="0" presId="urn:microsoft.com/office/officeart/2005/8/layout/radial5"/>
    <dgm:cxn modelId="{A32E3D50-F0B3-4B0E-9728-4AC421E64B90}" type="presOf" srcId="{B14AF46A-D846-49DD-87B9-6D8FE44F6839}" destId="{F41A32A8-BBD9-4F16-9C47-4C91B31E7CBC}" srcOrd="0" destOrd="0" presId="urn:microsoft.com/office/officeart/2005/8/layout/radial5"/>
    <dgm:cxn modelId="{DC4622B3-2A87-4F91-AE39-5B832DB2C9B7}" type="presParOf" srcId="{6217FC0A-2FD5-4400-95C1-86CC1DFDB97E}" destId="{ADCF9702-80B2-46F2-A19C-A2B913E75C69}" srcOrd="0" destOrd="0" presId="urn:microsoft.com/office/officeart/2005/8/layout/radial5"/>
    <dgm:cxn modelId="{26F77CA0-B1B6-4D4F-BC6B-3F8BB752E966}" type="presParOf" srcId="{6217FC0A-2FD5-4400-95C1-86CC1DFDB97E}" destId="{4CC67531-0171-40B0-A808-E012D3A432F4}" srcOrd="1" destOrd="0" presId="urn:microsoft.com/office/officeart/2005/8/layout/radial5"/>
    <dgm:cxn modelId="{523977F8-8C0D-4FBF-BF0C-197BCAB6AD72}" type="presParOf" srcId="{4CC67531-0171-40B0-A808-E012D3A432F4}" destId="{8F1F95E7-DD9C-4FD4-BBD0-E466D0FD03F7}" srcOrd="0" destOrd="0" presId="urn:microsoft.com/office/officeart/2005/8/layout/radial5"/>
    <dgm:cxn modelId="{A3CA26D1-E2AA-4FEB-967E-82BC8A1F1E36}" type="presParOf" srcId="{6217FC0A-2FD5-4400-95C1-86CC1DFDB97E}" destId="{FCC156C9-520A-4620-8090-8A1D72621D5B}" srcOrd="2" destOrd="0" presId="urn:microsoft.com/office/officeart/2005/8/layout/radial5"/>
    <dgm:cxn modelId="{314F16B3-B098-42B9-B711-A229530615A6}" type="presParOf" srcId="{6217FC0A-2FD5-4400-95C1-86CC1DFDB97E}" destId="{FA8856E9-43D1-4AEF-B0F7-CF32DBD6CA96}" srcOrd="3" destOrd="0" presId="urn:microsoft.com/office/officeart/2005/8/layout/radial5"/>
    <dgm:cxn modelId="{A26773F8-8653-45E3-BE06-196EB25A2B6F}" type="presParOf" srcId="{FA8856E9-43D1-4AEF-B0F7-CF32DBD6CA96}" destId="{E33A2E2A-072C-4010-9EF4-B17BF6377B71}" srcOrd="0" destOrd="0" presId="urn:microsoft.com/office/officeart/2005/8/layout/radial5"/>
    <dgm:cxn modelId="{C28F5BBA-467C-4D0C-8E98-89AD5D5EFF94}" type="presParOf" srcId="{6217FC0A-2FD5-4400-95C1-86CC1DFDB97E}" destId="{F41A32A8-BBD9-4F16-9C47-4C91B31E7CBC}" srcOrd="4" destOrd="0" presId="urn:microsoft.com/office/officeart/2005/8/layout/radial5"/>
    <dgm:cxn modelId="{8B044B8C-9654-499E-A7F6-2A468046F965}" type="presParOf" srcId="{6217FC0A-2FD5-4400-95C1-86CC1DFDB97E}" destId="{983A83EB-87CD-4401-B86F-E0164EAEB784}" srcOrd="5" destOrd="0" presId="urn:microsoft.com/office/officeart/2005/8/layout/radial5"/>
    <dgm:cxn modelId="{8B1D3B64-4559-4102-896D-82C763C61F44}" type="presParOf" srcId="{983A83EB-87CD-4401-B86F-E0164EAEB784}" destId="{75B2FAB2-195F-4029-869A-3692EDB1F545}" srcOrd="0" destOrd="0" presId="urn:microsoft.com/office/officeart/2005/8/layout/radial5"/>
    <dgm:cxn modelId="{FB7883B5-E5AF-4254-A273-2B4CEE0DCBA7}" type="presParOf" srcId="{6217FC0A-2FD5-4400-95C1-86CC1DFDB97E}" destId="{FFEC8E53-1C21-4B55-BE77-8B484D03E322}" srcOrd="6" destOrd="0" presId="urn:microsoft.com/office/officeart/2005/8/layout/radial5"/>
    <dgm:cxn modelId="{7A7FECFF-4D30-46D9-9239-CE41D307DF1F}" type="presParOf" srcId="{6217FC0A-2FD5-4400-95C1-86CC1DFDB97E}" destId="{747B7235-7187-426B-B30C-5A62E049BD10}" srcOrd="7" destOrd="0" presId="urn:microsoft.com/office/officeart/2005/8/layout/radial5"/>
    <dgm:cxn modelId="{40AA8AEB-642A-42BE-892B-5C8A6AEA26C3}" type="presParOf" srcId="{747B7235-7187-426B-B30C-5A62E049BD10}" destId="{55DF14E6-F90C-4418-BA63-3E05041FDC06}" srcOrd="0" destOrd="0" presId="urn:microsoft.com/office/officeart/2005/8/layout/radial5"/>
    <dgm:cxn modelId="{49339EA3-8C96-43C3-B646-6F079A39B7D5}" type="presParOf" srcId="{6217FC0A-2FD5-4400-95C1-86CC1DFDB97E}" destId="{70989282-79ED-442D-8A0A-7706C1BC1803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ACD0A6-7F8A-450C-ABAE-0111E73D6B9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B3C6ED-FB8C-4336-9A90-F0A462CBBAE2}">
      <dgm:prSet phldrT="[Текст]"/>
      <dgm:spPr>
        <a:solidFill>
          <a:srgbClr val="FFFF00"/>
        </a:solidFill>
      </dgm:spPr>
      <dgm:t>
        <a:bodyPr/>
        <a:lstStyle/>
        <a:p>
          <a:r>
            <a:rPr lang="uk-UA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Організаційні</a:t>
          </a:r>
          <a:endParaRPr lang="ru-RU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1006D0-7C4C-4C0F-AA31-946B5327933D}" type="parTrans" cxnId="{0DFDB5A6-947F-43C0-8299-0928C1E51130}">
      <dgm:prSet/>
      <dgm:spPr/>
      <dgm:t>
        <a:bodyPr/>
        <a:lstStyle/>
        <a:p>
          <a:endParaRPr lang="ru-RU"/>
        </a:p>
      </dgm:t>
    </dgm:pt>
    <dgm:pt modelId="{4164C2E3-7518-4E21-93BE-A078E84E2356}" type="sibTrans" cxnId="{0DFDB5A6-947F-43C0-8299-0928C1E51130}">
      <dgm:prSet/>
      <dgm:spPr/>
      <dgm:t>
        <a:bodyPr/>
        <a:lstStyle/>
        <a:p>
          <a:endParaRPr lang="ru-RU"/>
        </a:p>
      </dgm:t>
    </dgm:pt>
    <dgm:pt modelId="{457EAA6E-E82D-48D9-88D0-342A6D12A385}">
      <dgm:prSet phldrT="[Текст]" custT="1"/>
      <dgm:spPr>
        <a:noFill/>
        <a:ln>
          <a:solidFill>
            <a:schemeClr val="tx2">
              <a:lumMod val="50000"/>
              <a:alpha val="90000"/>
            </a:schemeClr>
          </a:solidFill>
        </a:ln>
      </dgm:spPr>
      <dgm:t>
        <a:bodyPr/>
        <a:lstStyle/>
        <a:p>
          <a:r>
            <a:rPr lang="uk-UA" sz="2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Неналежна самоорганізація</a:t>
          </a:r>
          <a:endParaRPr lang="ru-RU" sz="2400" b="1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F96274-6F61-4FB4-A8B5-C50D8A6BC942}" type="parTrans" cxnId="{AB5F5697-F820-4B45-BC30-E89CA69BDC52}">
      <dgm:prSet/>
      <dgm:spPr/>
      <dgm:t>
        <a:bodyPr/>
        <a:lstStyle/>
        <a:p>
          <a:endParaRPr lang="ru-RU"/>
        </a:p>
      </dgm:t>
    </dgm:pt>
    <dgm:pt modelId="{119AE05B-C10F-43F8-A83F-49C21DFF5BA2}" type="sibTrans" cxnId="{AB5F5697-F820-4B45-BC30-E89CA69BDC52}">
      <dgm:prSet/>
      <dgm:spPr/>
      <dgm:t>
        <a:bodyPr/>
        <a:lstStyle/>
        <a:p>
          <a:endParaRPr lang="ru-RU"/>
        </a:p>
      </dgm:t>
    </dgm:pt>
    <dgm:pt modelId="{28C6DFB8-F4BB-4893-811E-3E01FBFB866B}">
      <dgm:prSet phldrT="[Текст]" custT="1"/>
      <dgm:spPr>
        <a:noFill/>
        <a:ln>
          <a:solidFill>
            <a:schemeClr val="tx2">
              <a:lumMod val="50000"/>
              <a:alpha val="90000"/>
            </a:schemeClr>
          </a:solidFill>
        </a:ln>
      </dgm:spPr>
      <dgm:t>
        <a:bodyPr/>
        <a:lstStyle/>
        <a:p>
          <a:r>
            <a:rPr lang="uk-UA" sz="2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Відсутність координації</a:t>
          </a:r>
          <a:endParaRPr lang="ru-RU" sz="2400" b="1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EECDD5-3482-4F6B-93DE-393BAE4EB32B}" type="parTrans" cxnId="{EB6CB23D-2799-4986-A7D4-2F12BC42B36E}">
      <dgm:prSet/>
      <dgm:spPr/>
      <dgm:t>
        <a:bodyPr/>
        <a:lstStyle/>
        <a:p>
          <a:endParaRPr lang="ru-RU"/>
        </a:p>
      </dgm:t>
    </dgm:pt>
    <dgm:pt modelId="{3CFFE307-BAB0-4B8F-BDA9-9D0164791D9B}" type="sibTrans" cxnId="{EB6CB23D-2799-4986-A7D4-2F12BC42B36E}">
      <dgm:prSet/>
      <dgm:spPr/>
      <dgm:t>
        <a:bodyPr/>
        <a:lstStyle/>
        <a:p>
          <a:endParaRPr lang="ru-RU"/>
        </a:p>
      </dgm:t>
    </dgm:pt>
    <dgm:pt modelId="{7A922FFD-BFB9-4AAE-A36B-7806CC813F25}">
      <dgm:prSet phldrT="[Текст]"/>
      <dgm:spPr>
        <a:solidFill>
          <a:srgbClr val="FFFF00"/>
        </a:solidFill>
      </dgm:spPr>
      <dgm:t>
        <a:bodyPr/>
        <a:lstStyle/>
        <a:p>
          <a:r>
            <a:rPr lang="uk-UA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Правові</a:t>
          </a:r>
          <a:endParaRPr lang="ru-RU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829ECD-E934-493C-B1F3-0ABBFB1130A5}" type="parTrans" cxnId="{A8E94CF0-70C9-4DE2-B07D-E5AECDA68A61}">
      <dgm:prSet/>
      <dgm:spPr/>
      <dgm:t>
        <a:bodyPr/>
        <a:lstStyle/>
        <a:p>
          <a:endParaRPr lang="ru-RU"/>
        </a:p>
      </dgm:t>
    </dgm:pt>
    <dgm:pt modelId="{BE26B7AB-7BBC-4C20-AA7E-5FE2D21BDA57}" type="sibTrans" cxnId="{A8E94CF0-70C9-4DE2-B07D-E5AECDA68A61}">
      <dgm:prSet/>
      <dgm:spPr/>
      <dgm:t>
        <a:bodyPr/>
        <a:lstStyle/>
        <a:p>
          <a:endParaRPr lang="ru-RU"/>
        </a:p>
      </dgm:t>
    </dgm:pt>
    <dgm:pt modelId="{CD15857D-9F71-4306-A5C1-577AEF6599A1}">
      <dgm:prSet phldrT="[Текст]" custT="1"/>
      <dgm:spPr>
        <a:noFill/>
        <a:ln>
          <a:solidFill>
            <a:schemeClr val="tx2">
              <a:lumMod val="50000"/>
              <a:alpha val="90000"/>
            </a:schemeClr>
          </a:solidFill>
        </a:ln>
      </dgm:spPr>
      <dgm:t>
        <a:bodyPr/>
        <a:lstStyle/>
        <a:p>
          <a:r>
            <a:rPr lang="uk-UA" sz="2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Неоднакове тлумачення</a:t>
          </a:r>
          <a:endParaRPr lang="ru-RU" sz="2400" b="1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37EA0C-233A-4709-9351-5093F11E1A91}" type="parTrans" cxnId="{2447D50A-01BD-412D-87C3-84D7A4B10C2D}">
      <dgm:prSet/>
      <dgm:spPr/>
      <dgm:t>
        <a:bodyPr/>
        <a:lstStyle/>
        <a:p>
          <a:endParaRPr lang="ru-RU"/>
        </a:p>
      </dgm:t>
    </dgm:pt>
    <dgm:pt modelId="{E681A9AF-968B-47E1-A6EF-F9AFFFFF0BBC}" type="sibTrans" cxnId="{2447D50A-01BD-412D-87C3-84D7A4B10C2D}">
      <dgm:prSet/>
      <dgm:spPr/>
      <dgm:t>
        <a:bodyPr/>
        <a:lstStyle/>
        <a:p>
          <a:endParaRPr lang="ru-RU"/>
        </a:p>
      </dgm:t>
    </dgm:pt>
    <dgm:pt modelId="{FAB4B2BB-09B6-45E6-88C7-5ED9E1C65B8E}">
      <dgm:prSet phldrT="[Текст]" custT="1"/>
      <dgm:spPr>
        <a:noFill/>
        <a:ln>
          <a:solidFill>
            <a:schemeClr val="tx2">
              <a:lumMod val="50000"/>
              <a:alpha val="90000"/>
            </a:schemeClr>
          </a:solidFill>
        </a:ln>
      </dgm:spPr>
      <dgm:t>
        <a:bodyPr/>
        <a:lstStyle/>
        <a:p>
          <a:r>
            <a:rPr lang="uk-UA" sz="2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Недостатній рівень імплементації</a:t>
          </a:r>
          <a:endParaRPr lang="ru-RU" sz="2400" b="1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4E3B1F-9B6F-47CE-85FB-B48E832102A3}" type="parTrans" cxnId="{1BABD4BD-0EE2-4E13-B2D6-9671F71A10C3}">
      <dgm:prSet/>
      <dgm:spPr/>
      <dgm:t>
        <a:bodyPr/>
        <a:lstStyle/>
        <a:p>
          <a:endParaRPr lang="ru-RU"/>
        </a:p>
      </dgm:t>
    </dgm:pt>
    <dgm:pt modelId="{88E713DE-5F16-4538-A9CF-626B6EE9F30B}" type="sibTrans" cxnId="{1BABD4BD-0EE2-4E13-B2D6-9671F71A10C3}">
      <dgm:prSet/>
      <dgm:spPr/>
      <dgm:t>
        <a:bodyPr/>
        <a:lstStyle/>
        <a:p>
          <a:endParaRPr lang="ru-RU"/>
        </a:p>
      </dgm:t>
    </dgm:pt>
    <dgm:pt modelId="{64A319C6-28F8-44D0-B10A-F767D9A9B284}" type="pres">
      <dgm:prSet presAssocID="{45ACD0A6-7F8A-450C-ABAE-0111E73D6B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89BD53-4719-4AD2-8000-2C2B1093D662}" type="pres">
      <dgm:prSet presAssocID="{A4B3C6ED-FB8C-4336-9A90-F0A462CBBAE2}" presName="composite" presStyleCnt="0"/>
      <dgm:spPr/>
    </dgm:pt>
    <dgm:pt modelId="{40E407CB-95E3-4F1C-9D48-9A091E08A066}" type="pres">
      <dgm:prSet presAssocID="{A4B3C6ED-FB8C-4336-9A90-F0A462CBBAE2}" presName="parTx" presStyleLbl="alignNode1" presStyleIdx="0" presStyleCnt="2" custScaleY="81150" custLinFactY="25554" custLinFactNeighborX="9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E1A5E4-80EB-4019-B225-2676864411EF}" type="pres">
      <dgm:prSet presAssocID="{A4B3C6ED-FB8C-4336-9A90-F0A462CBBAE2}" presName="desTx" presStyleLbl="alignAccFollowNode1" presStyleIdx="0" presStyleCnt="2" custScaleY="91498" custLinFactNeighborX="-214" custLinFactNeighborY="800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4FEDC-9CC4-4A05-B114-E8C1A1B09603}" type="pres">
      <dgm:prSet presAssocID="{4164C2E3-7518-4E21-93BE-A078E84E2356}" presName="space" presStyleCnt="0"/>
      <dgm:spPr/>
    </dgm:pt>
    <dgm:pt modelId="{5AEF81FA-893E-420F-B77D-AF10F0CE5BE0}" type="pres">
      <dgm:prSet presAssocID="{7A922FFD-BFB9-4AAE-A36B-7806CC813F25}" presName="composite" presStyleCnt="0"/>
      <dgm:spPr/>
    </dgm:pt>
    <dgm:pt modelId="{0B25E4C2-1052-4ED3-9DB0-D9D50D08A9FE}" type="pres">
      <dgm:prSet presAssocID="{7A922FFD-BFB9-4AAE-A36B-7806CC813F25}" presName="parTx" presStyleLbl="alignNode1" presStyleIdx="1" presStyleCnt="2" custScaleY="71572" custLinFactY="-45760" custLinFactNeighborX="-93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35A93D-DE3F-40F0-AA99-21025E9F1944}" type="pres">
      <dgm:prSet presAssocID="{7A922FFD-BFB9-4AAE-A36B-7806CC813F25}" presName="desTx" presStyleLbl="alignAccFollowNode1" presStyleIdx="1" presStyleCnt="2" custLinFactNeighborX="-93" custLinFactNeighborY="-449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0CF951-C5FB-4A5E-9EF2-79B86641105A}" type="presOf" srcId="{28C6DFB8-F4BB-4893-811E-3E01FBFB866B}" destId="{6FE1A5E4-80EB-4019-B225-2676864411EF}" srcOrd="0" destOrd="1" presId="urn:microsoft.com/office/officeart/2005/8/layout/hList1"/>
    <dgm:cxn modelId="{0D4D3F5F-5DEB-4C64-9C80-717D46553D96}" type="presOf" srcId="{45ACD0A6-7F8A-450C-ABAE-0111E73D6B92}" destId="{64A319C6-28F8-44D0-B10A-F767D9A9B284}" srcOrd="0" destOrd="0" presId="urn:microsoft.com/office/officeart/2005/8/layout/hList1"/>
    <dgm:cxn modelId="{13224549-CA09-4E75-A271-8CDADF46A513}" type="presOf" srcId="{7A922FFD-BFB9-4AAE-A36B-7806CC813F25}" destId="{0B25E4C2-1052-4ED3-9DB0-D9D50D08A9FE}" srcOrd="0" destOrd="0" presId="urn:microsoft.com/office/officeart/2005/8/layout/hList1"/>
    <dgm:cxn modelId="{AD431E14-8355-4D46-8329-CCE55B53F846}" type="presOf" srcId="{A4B3C6ED-FB8C-4336-9A90-F0A462CBBAE2}" destId="{40E407CB-95E3-4F1C-9D48-9A091E08A066}" srcOrd="0" destOrd="0" presId="urn:microsoft.com/office/officeart/2005/8/layout/hList1"/>
    <dgm:cxn modelId="{2447D50A-01BD-412D-87C3-84D7A4B10C2D}" srcId="{7A922FFD-BFB9-4AAE-A36B-7806CC813F25}" destId="{CD15857D-9F71-4306-A5C1-577AEF6599A1}" srcOrd="0" destOrd="0" parTransId="{2E37EA0C-233A-4709-9351-5093F11E1A91}" sibTransId="{E681A9AF-968B-47E1-A6EF-F9AFFFFF0BBC}"/>
    <dgm:cxn modelId="{1BABD4BD-0EE2-4E13-B2D6-9671F71A10C3}" srcId="{7A922FFD-BFB9-4AAE-A36B-7806CC813F25}" destId="{FAB4B2BB-09B6-45E6-88C7-5ED9E1C65B8E}" srcOrd="1" destOrd="0" parTransId="{DC4E3B1F-9B6F-47CE-85FB-B48E832102A3}" sibTransId="{88E713DE-5F16-4538-A9CF-626B6EE9F30B}"/>
    <dgm:cxn modelId="{EB6CB23D-2799-4986-A7D4-2F12BC42B36E}" srcId="{A4B3C6ED-FB8C-4336-9A90-F0A462CBBAE2}" destId="{28C6DFB8-F4BB-4893-811E-3E01FBFB866B}" srcOrd="1" destOrd="0" parTransId="{B2EECDD5-3482-4F6B-93DE-393BAE4EB32B}" sibTransId="{3CFFE307-BAB0-4B8F-BDA9-9D0164791D9B}"/>
    <dgm:cxn modelId="{A8E94CF0-70C9-4DE2-B07D-E5AECDA68A61}" srcId="{45ACD0A6-7F8A-450C-ABAE-0111E73D6B92}" destId="{7A922FFD-BFB9-4AAE-A36B-7806CC813F25}" srcOrd="1" destOrd="0" parTransId="{D5829ECD-E934-493C-B1F3-0ABBFB1130A5}" sibTransId="{BE26B7AB-7BBC-4C20-AA7E-5FE2D21BDA57}"/>
    <dgm:cxn modelId="{AB5F5697-F820-4B45-BC30-E89CA69BDC52}" srcId="{A4B3C6ED-FB8C-4336-9A90-F0A462CBBAE2}" destId="{457EAA6E-E82D-48D9-88D0-342A6D12A385}" srcOrd="0" destOrd="0" parTransId="{64F96274-6F61-4FB4-A8B5-C50D8A6BC942}" sibTransId="{119AE05B-C10F-43F8-A83F-49C21DFF5BA2}"/>
    <dgm:cxn modelId="{0DFDB5A6-947F-43C0-8299-0928C1E51130}" srcId="{45ACD0A6-7F8A-450C-ABAE-0111E73D6B92}" destId="{A4B3C6ED-FB8C-4336-9A90-F0A462CBBAE2}" srcOrd="0" destOrd="0" parTransId="{051006D0-7C4C-4C0F-AA31-946B5327933D}" sibTransId="{4164C2E3-7518-4E21-93BE-A078E84E2356}"/>
    <dgm:cxn modelId="{E384F8DC-E841-491A-90CB-D1F2B41DFEB3}" type="presOf" srcId="{457EAA6E-E82D-48D9-88D0-342A6D12A385}" destId="{6FE1A5E4-80EB-4019-B225-2676864411EF}" srcOrd="0" destOrd="0" presId="urn:microsoft.com/office/officeart/2005/8/layout/hList1"/>
    <dgm:cxn modelId="{AF1F7F37-9C69-4572-A47B-52F01529ED0A}" type="presOf" srcId="{FAB4B2BB-09B6-45E6-88C7-5ED9E1C65B8E}" destId="{6A35A93D-DE3F-40F0-AA99-21025E9F1944}" srcOrd="0" destOrd="1" presId="urn:microsoft.com/office/officeart/2005/8/layout/hList1"/>
    <dgm:cxn modelId="{E0787FE4-B0FE-4F4E-9E82-267DF9270903}" type="presOf" srcId="{CD15857D-9F71-4306-A5C1-577AEF6599A1}" destId="{6A35A93D-DE3F-40F0-AA99-21025E9F1944}" srcOrd="0" destOrd="0" presId="urn:microsoft.com/office/officeart/2005/8/layout/hList1"/>
    <dgm:cxn modelId="{34694B8B-A9A5-4310-B9B0-25F46A7799C6}" type="presParOf" srcId="{64A319C6-28F8-44D0-B10A-F767D9A9B284}" destId="{B289BD53-4719-4AD2-8000-2C2B1093D662}" srcOrd="0" destOrd="0" presId="urn:microsoft.com/office/officeart/2005/8/layout/hList1"/>
    <dgm:cxn modelId="{79B66D6A-ABB4-48A8-9C8D-B0F3C5E3CE8D}" type="presParOf" srcId="{B289BD53-4719-4AD2-8000-2C2B1093D662}" destId="{40E407CB-95E3-4F1C-9D48-9A091E08A066}" srcOrd="0" destOrd="0" presId="urn:microsoft.com/office/officeart/2005/8/layout/hList1"/>
    <dgm:cxn modelId="{F95C9889-F610-4EEC-873A-383DA572C5DB}" type="presParOf" srcId="{B289BD53-4719-4AD2-8000-2C2B1093D662}" destId="{6FE1A5E4-80EB-4019-B225-2676864411EF}" srcOrd="1" destOrd="0" presId="urn:microsoft.com/office/officeart/2005/8/layout/hList1"/>
    <dgm:cxn modelId="{2DF220CA-9C28-4B34-9710-3FAD72F3ABDA}" type="presParOf" srcId="{64A319C6-28F8-44D0-B10A-F767D9A9B284}" destId="{CFF4FEDC-9CC4-4A05-B114-E8C1A1B09603}" srcOrd="1" destOrd="0" presId="urn:microsoft.com/office/officeart/2005/8/layout/hList1"/>
    <dgm:cxn modelId="{2868CAB0-2CC2-4838-AF82-E1688BDC3953}" type="presParOf" srcId="{64A319C6-28F8-44D0-B10A-F767D9A9B284}" destId="{5AEF81FA-893E-420F-B77D-AF10F0CE5BE0}" srcOrd="2" destOrd="0" presId="urn:microsoft.com/office/officeart/2005/8/layout/hList1"/>
    <dgm:cxn modelId="{84A5FB3B-86BB-441D-AE73-719892291AAA}" type="presParOf" srcId="{5AEF81FA-893E-420F-B77D-AF10F0CE5BE0}" destId="{0B25E4C2-1052-4ED3-9DB0-D9D50D08A9FE}" srcOrd="0" destOrd="0" presId="urn:microsoft.com/office/officeart/2005/8/layout/hList1"/>
    <dgm:cxn modelId="{033BA2CB-AF24-4A0F-82AC-6DCAD628E8C9}" type="presParOf" srcId="{5AEF81FA-893E-420F-B77D-AF10F0CE5BE0}" destId="{6A35A93D-DE3F-40F0-AA99-21025E9F194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ACD0A6-7F8A-450C-ABAE-0111E73D6B9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B3C6ED-FB8C-4336-9A90-F0A462CBBAE2}">
      <dgm:prSet phldrT="[Текст]"/>
      <dgm:spPr>
        <a:solidFill>
          <a:srgbClr val="FFFF00"/>
        </a:solidFill>
      </dgm:spPr>
      <dgm:t>
        <a:bodyPr/>
        <a:lstStyle/>
        <a:p>
          <a:r>
            <a:rPr lang="uk-UA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Політичні</a:t>
          </a:r>
          <a:endParaRPr lang="ru-RU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1006D0-7C4C-4C0F-AA31-946B5327933D}" type="parTrans" cxnId="{0DFDB5A6-947F-43C0-8299-0928C1E51130}">
      <dgm:prSet/>
      <dgm:spPr/>
      <dgm:t>
        <a:bodyPr/>
        <a:lstStyle/>
        <a:p>
          <a:endParaRPr lang="ru-RU"/>
        </a:p>
      </dgm:t>
    </dgm:pt>
    <dgm:pt modelId="{4164C2E3-7518-4E21-93BE-A078E84E2356}" type="sibTrans" cxnId="{0DFDB5A6-947F-43C0-8299-0928C1E51130}">
      <dgm:prSet/>
      <dgm:spPr/>
      <dgm:t>
        <a:bodyPr/>
        <a:lstStyle/>
        <a:p>
          <a:endParaRPr lang="ru-RU"/>
        </a:p>
      </dgm:t>
    </dgm:pt>
    <dgm:pt modelId="{457EAA6E-E82D-48D9-88D0-342A6D12A385}">
      <dgm:prSet phldrT="[Текст]" custT="1"/>
      <dgm:spPr>
        <a:noFill/>
        <a:ln>
          <a:solidFill>
            <a:schemeClr val="tx2">
              <a:lumMod val="50000"/>
              <a:alpha val="90000"/>
            </a:schemeClr>
          </a:solidFill>
        </a:ln>
      </dgm:spPr>
      <dgm:t>
        <a:bodyPr/>
        <a:lstStyle/>
        <a:p>
          <a:r>
            <a:rPr lang="uk-UA" sz="2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Відсутність політичної волі</a:t>
          </a:r>
          <a:endParaRPr lang="ru-RU" sz="2400" b="1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F96274-6F61-4FB4-A8B5-C50D8A6BC942}" type="parTrans" cxnId="{AB5F5697-F820-4B45-BC30-E89CA69BDC52}">
      <dgm:prSet/>
      <dgm:spPr/>
      <dgm:t>
        <a:bodyPr/>
        <a:lstStyle/>
        <a:p>
          <a:endParaRPr lang="ru-RU"/>
        </a:p>
      </dgm:t>
    </dgm:pt>
    <dgm:pt modelId="{119AE05B-C10F-43F8-A83F-49C21DFF5BA2}" type="sibTrans" cxnId="{AB5F5697-F820-4B45-BC30-E89CA69BDC52}">
      <dgm:prSet/>
      <dgm:spPr/>
      <dgm:t>
        <a:bodyPr/>
        <a:lstStyle/>
        <a:p>
          <a:endParaRPr lang="ru-RU"/>
        </a:p>
      </dgm:t>
    </dgm:pt>
    <dgm:pt modelId="{28C6DFB8-F4BB-4893-811E-3E01FBFB866B}">
      <dgm:prSet phldrT="[Текст]" custT="1"/>
      <dgm:spPr>
        <a:noFill/>
        <a:ln>
          <a:solidFill>
            <a:schemeClr val="tx2">
              <a:lumMod val="50000"/>
              <a:alpha val="90000"/>
            </a:schemeClr>
          </a:solidFill>
        </a:ln>
      </dgm:spPr>
      <dgm:t>
        <a:bodyPr/>
        <a:lstStyle/>
        <a:p>
          <a:r>
            <a:rPr lang="uk-UA" sz="2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Зайва політизованість</a:t>
          </a:r>
          <a:endParaRPr lang="ru-RU" sz="2400" b="1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EECDD5-3482-4F6B-93DE-393BAE4EB32B}" type="parTrans" cxnId="{EB6CB23D-2799-4986-A7D4-2F12BC42B36E}">
      <dgm:prSet/>
      <dgm:spPr/>
      <dgm:t>
        <a:bodyPr/>
        <a:lstStyle/>
        <a:p>
          <a:endParaRPr lang="ru-RU"/>
        </a:p>
      </dgm:t>
    </dgm:pt>
    <dgm:pt modelId="{3CFFE307-BAB0-4B8F-BDA9-9D0164791D9B}" type="sibTrans" cxnId="{EB6CB23D-2799-4986-A7D4-2F12BC42B36E}">
      <dgm:prSet/>
      <dgm:spPr/>
      <dgm:t>
        <a:bodyPr/>
        <a:lstStyle/>
        <a:p>
          <a:endParaRPr lang="ru-RU"/>
        </a:p>
      </dgm:t>
    </dgm:pt>
    <dgm:pt modelId="{7A922FFD-BFB9-4AAE-A36B-7806CC813F25}">
      <dgm:prSet phldrT="[Текст]"/>
      <dgm:spPr>
        <a:solidFill>
          <a:srgbClr val="FFFF00"/>
        </a:solidFill>
      </dgm:spPr>
      <dgm:t>
        <a:bodyPr/>
        <a:lstStyle/>
        <a:p>
          <a:r>
            <a:rPr lang="uk-UA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Ідеологічні</a:t>
          </a:r>
          <a:endParaRPr lang="ru-RU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829ECD-E934-493C-B1F3-0ABBFB1130A5}" type="parTrans" cxnId="{A8E94CF0-70C9-4DE2-B07D-E5AECDA68A61}">
      <dgm:prSet/>
      <dgm:spPr/>
      <dgm:t>
        <a:bodyPr/>
        <a:lstStyle/>
        <a:p>
          <a:endParaRPr lang="ru-RU"/>
        </a:p>
      </dgm:t>
    </dgm:pt>
    <dgm:pt modelId="{BE26B7AB-7BBC-4C20-AA7E-5FE2D21BDA57}" type="sibTrans" cxnId="{A8E94CF0-70C9-4DE2-B07D-E5AECDA68A61}">
      <dgm:prSet/>
      <dgm:spPr/>
      <dgm:t>
        <a:bodyPr/>
        <a:lstStyle/>
        <a:p>
          <a:endParaRPr lang="ru-RU"/>
        </a:p>
      </dgm:t>
    </dgm:pt>
    <dgm:pt modelId="{CD15857D-9F71-4306-A5C1-577AEF6599A1}">
      <dgm:prSet phldrT="[Текст]" custT="1"/>
      <dgm:spPr>
        <a:noFill/>
        <a:ln>
          <a:solidFill>
            <a:schemeClr val="tx2">
              <a:lumMod val="50000"/>
              <a:alpha val="90000"/>
            </a:schemeClr>
          </a:solidFill>
        </a:ln>
      </dgm:spPr>
      <dgm:t>
        <a:bodyPr/>
        <a:lstStyle/>
        <a:p>
          <a:r>
            <a:rPr lang="uk-UA" sz="2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Соціальна відчуженість</a:t>
          </a:r>
          <a:endParaRPr lang="ru-RU" sz="2400" b="1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37EA0C-233A-4709-9351-5093F11E1A91}" type="parTrans" cxnId="{2447D50A-01BD-412D-87C3-84D7A4B10C2D}">
      <dgm:prSet/>
      <dgm:spPr/>
      <dgm:t>
        <a:bodyPr/>
        <a:lstStyle/>
        <a:p>
          <a:endParaRPr lang="ru-RU"/>
        </a:p>
      </dgm:t>
    </dgm:pt>
    <dgm:pt modelId="{E681A9AF-968B-47E1-A6EF-F9AFFFFF0BBC}" type="sibTrans" cxnId="{2447D50A-01BD-412D-87C3-84D7A4B10C2D}">
      <dgm:prSet/>
      <dgm:spPr/>
      <dgm:t>
        <a:bodyPr/>
        <a:lstStyle/>
        <a:p>
          <a:endParaRPr lang="ru-RU"/>
        </a:p>
      </dgm:t>
    </dgm:pt>
    <dgm:pt modelId="{FAB4B2BB-09B6-45E6-88C7-5ED9E1C65B8E}">
      <dgm:prSet phldrT="[Текст]" custT="1"/>
      <dgm:spPr>
        <a:noFill/>
        <a:ln>
          <a:solidFill>
            <a:schemeClr val="tx2">
              <a:lumMod val="50000"/>
              <a:alpha val="90000"/>
            </a:schemeClr>
          </a:solidFill>
        </a:ln>
      </dgm:spPr>
      <dgm:t>
        <a:bodyPr/>
        <a:lstStyle/>
        <a:p>
          <a:r>
            <a:rPr lang="uk-UA" sz="2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Наявність ознак прямої дискримінації</a:t>
          </a:r>
          <a:endParaRPr lang="ru-RU" sz="2400" b="1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4E3B1F-9B6F-47CE-85FB-B48E832102A3}" type="parTrans" cxnId="{1BABD4BD-0EE2-4E13-B2D6-9671F71A10C3}">
      <dgm:prSet/>
      <dgm:spPr/>
      <dgm:t>
        <a:bodyPr/>
        <a:lstStyle/>
        <a:p>
          <a:endParaRPr lang="ru-RU"/>
        </a:p>
      </dgm:t>
    </dgm:pt>
    <dgm:pt modelId="{88E713DE-5F16-4538-A9CF-626B6EE9F30B}" type="sibTrans" cxnId="{1BABD4BD-0EE2-4E13-B2D6-9671F71A10C3}">
      <dgm:prSet/>
      <dgm:spPr/>
      <dgm:t>
        <a:bodyPr/>
        <a:lstStyle/>
        <a:p>
          <a:endParaRPr lang="ru-RU"/>
        </a:p>
      </dgm:t>
    </dgm:pt>
    <dgm:pt modelId="{64A319C6-28F8-44D0-B10A-F767D9A9B284}" type="pres">
      <dgm:prSet presAssocID="{45ACD0A6-7F8A-450C-ABAE-0111E73D6B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89BD53-4719-4AD2-8000-2C2B1093D662}" type="pres">
      <dgm:prSet presAssocID="{A4B3C6ED-FB8C-4336-9A90-F0A462CBBAE2}" presName="composite" presStyleCnt="0"/>
      <dgm:spPr/>
    </dgm:pt>
    <dgm:pt modelId="{40E407CB-95E3-4F1C-9D48-9A091E08A066}" type="pres">
      <dgm:prSet presAssocID="{A4B3C6ED-FB8C-4336-9A90-F0A462CBBAE2}" presName="parTx" presStyleLbl="alignNode1" presStyleIdx="0" presStyleCnt="2" custScaleY="66123" custLinFactNeighborX="-1" custLinFactNeighborY="780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E1A5E4-80EB-4019-B225-2676864411EF}" type="pres">
      <dgm:prSet presAssocID="{A4B3C6ED-FB8C-4336-9A90-F0A462CBBAE2}" presName="desTx" presStyleLbl="alignAccFollowNode1" presStyleIdx="0" presStyleCnt="2" custLinFactNeighborX="-214" custLinFactNeighborY="800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4FEDC-9CC4-4A05-B114-E8C1A1B09603}" type="pres">
      <dgm:prSet presAssocID="{4164C2E3-7518-4E21-93BE-A078E84E2356}" presName="space" presStyleCnt="0"/>
      <dgm:spPr/>
    </dgm:pt>
    <dgm:pt modelId="{5AEF81FA-893E-420F-B77D-AF10F0CE5BE0}" type="pres">
      <dgm:prSet presAssocID="{7A922FFD-BFB9-4AAE-A36B-7806CC813F25}" presName="composite" presStyleCnt="0"/>
      <dgm:spPr/>
    </dgm:pt>
    <dgm:pt modelId="{0B25E4C2-1052-4ED3-9DB0-D9D50D08A9FE}" type="pres">
      <dgm:prSet presAssocID="{7A922FFD-BFB9-4AAE-A36B-7806CC813F25}" presName="parTx" presStyleLbl="alignNode1" presStyleIdx="1" presStyleCnt="2" custScaleY="71572" custLinFactY="-19650" custLinFactNeighborX="307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35A93D-DE3F-40F0-AA99-21025E9F1944}" type="pres">
      <dgm:prSet presAssocID="{7A922FFD-BFB9-4AAE-A36B-7806CC813F25}" presName="desTx" presStyleLbl="alignAccFollowNode1" presStyleIdx="1" presStyleCnt="2" custLinFactNeighborX="803" custLinFactNeighborY="-404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C1C6C9-5C5F-4890-B225-9B9F48B3D667}" type="presOf" srcId="{457EAA6E-E82D-48D9-88D0-342A6D12A385}" destId="{6FE1A5E4-80EB-4019-B225-2676864411EF}" srcOrd="0" destOrd="0" presId="urn:microsoft.com/office/officeart/2005/8/layout/hList1"/>
    <dgm:cxn modelId="{6C4ABFB5-517E-40D7-8090-47752B14D7F7}" type="presOf" srcId="{CD15857D-9F71-4306-A5C1-577AEF6599A1}" destId="{6A35A93D-DE3F-40F0-AA99-21025E9F1944}" srcOrd="0" destOrd="0" presId="urn:microsoft.com/office/officeart/2005/8/layout/hList1"/>
    <dgm:cxn modelId="{2447D50A-01BD-412D-87C3-84D7A4B10C2D}" srcId="{7A922FFD-BFB9-4AAE-A36B-7806CC813F25}" destId="{CD15857D-9F71-4306-A5C1-577AEF6599A1}" srcOrd="0" destOrd="0" parTransId="{2E37EA0C-233A-4709-9351-5093F11E1A91}" sibTransId="{E681A9AF-968B-47E1-A6EF-F9AFFFFF0BBC}"/>
    <dgm:cxn modelId="{1BABD4BD-0EE2-4E13-B2D6-9671F71A10C3}" srcId="{7A922FFD-BFB9-4AAE-A36B-7806CC813F25}" destId="{FAB4B2BB-09B6-45E6-88C7-5ED9E1C65B8E}" srcOrd="1" destOrd="0" parTransId="{DC4E3B1F-9B6F-47CE-85FB-B48E832102A3}" sibTransId="{88E713DE-5F16-4538-A9CF-626B6EE9F30B}"/>
    <dgm:cxn modelId="{EB6CB23D-2799-4986-A7D4-2F12BC42B36E}" srcId="{A4B3C6ED-FB8C-4336-9A90-F0A462CBBAE2}" destId="{28C6DFB8-F4BB-4893-811E-3E01FBFB866B}" srcOrd="1" destOrd="0" parTransId="{B2EECDD5-3482-4F6B-93DE-393BAE4EB32B}" sibTransId="{3CFFE307-BAB0-4B8F-BDA9-9D0164791D9B}"/>
    <dgm:cxn modelId="{A8E94CF0-70C9-4DE2-B07D-E5AECDA68A61}" srcId="{45ACD0A6-7F8A-450C-ABAE-0111E73D6B92}" destId="{7A922FFD-BFB9-4AAE-A36B-7806CC813F25}" srcOrd="1" destOrd="0" parTransId="{D5829ECD-E934-493C-B1F3-0ABBFB1130A5}" sibTransId="{BE26B7AB-7BBC-4C20-AA7E-5FE2D21BDA57}"/>
    <dgm:cxn modelId="{AAD044D4-3CEF-40D3-B3C5-8D0C45CE80DB}" type="presOf" srcId="{7A922FFD-BFB9-4AAE-A36B-7806CC813F25}" destId="{0B25E4C2-1052-4ED3-9DB0-D9D50D08A9FE}" srcOrd="0" destOrd="0" presId="urn:microsoft.com/office/officeart/2005/8/layout/hList1"/>
    <dgm:cxn modelId="{AB5F5697-F820-4B45-BC30-E89CA69BDC52}" srcId="{A4B3C6ED-FB8C-4336-9A90-F0A462CBBAE2}" destId="{457EAA6E-E82D-48D9-88D0-342A6D12A385}" srcOrd="0" destOrd="0" parTransId="{64F96274-6F61-4FB4-A8B5-C50D8A6BC942}" sibTransId="{119AE05B-C10F-43F8-A83F-49C21DFF5BA2}"/>
    <dgm:cxn modelId="{0DFDB5A6-947F-43C0-8299-0928C1E51130}" srcId="{45ACD0A6-7F8A-450C-ABAE-0111E73D6B92}" destId="{A4B3C6ED-FB8C-4336-9A90-F0A462CBBAE2}" srcOrd="0" destOrd="0" parTransId="{051006D0-7C4C-4C0F-AA31-946B5327933D}" sibTransId="{4164C2E3-7518-4E21-93BE-A078E84E2356}"/>
    <dgm:cxn modelId="{6A468AE7-07F7-4B18-8475-E8E8B228295D}" type="presOf" srcId="{FAB4B2BB-09B6-45E6-88C7-5ED9E1C65B8E}" destId="{6A35A93D-DE3F-40F0-AA99-21025E9F1944}" srcOrd="0" destOrd="1" presId="urn:microsoft.com/office/officeart/2005/8/layout/hList1"/>
    <dgm:cxn modelId="{6748935B-A05E-4218-BE99-02044288F10B}" type="presOf" srcId="{28C6DFB8-F4BB-4893-811E-3E01FBFB866B}" destId="{6FE1A5E4-80EB-4019-B225-2676864411EF}" srcOrd="0" destOrd="1" presId="urn:microsoft.com/office/officeart/2005/8/layout/hList1"/>
    <dgm:cxn modelId="{BAC74633-A4C6-4A60-B3B4-8C0C3F0680EB}" type="presOf" srcId="{45ACD0A6-7F8A-450C-ABAE-0111E73D6B92}" destId="{64A319C6-28F8-44D0-B10A-F767D9A9B284}" srcOrd="0" destOrd="0" presId="urn:microsoft.com/office/officeart/2005/8/layout/hList1"/>
    <dgm:cxn modelId="{999D6C76-C968-4077-AB76-2B9C3B848859}" type="presOf" srcId="{A4B3C6ED-FB8C-4336-9A90-F0A462CBBAE2}" destId="{40E407CB-95E3-4F1C-9D48-9A091E08A066}" srcOrd="0" destOrd="0" presId="urn:microsoft.com/office/officeart/2005/8/layout/hList1"/>
    <dgm:cxn modelId="{4805403A-3478-445A-AA61-C5E06891CC95}" type="presParOf" srcId="{64A319C6-28F8-44D0-B10A-F767D9A9B284}" destId="{B289BD53-4719-4AD2-8000-2C2B1093D662}" srcOrd="0" destOrd="0" presId="urn:microsoft.com/office/officeart/2005/8/layout/hList1"/>
    <dgm:cxn modelId="{02E09681-E4CA-4425-A10A-12B33B9BD1AA}" type="presParOf" srcId="{B289BD53-4719-4AD2-8000-2C2B1093D662}" destId="{40E407CB-95E3-4F1C-9D48-9A091E08A066}" srcOrd="0" destOrd="0" presId="urn:microsoft.com/office/officeart/2005/8/layout/hList1"/>
    <dgm:cxn modelId="{A320DE95-B9E0-453A-8950-2D6C5DD27FF2}" type="presParOf" srcId="{B289BD53-4719-4AD2-8000-2C2B1093D662}" destId="{6FE1A5E4-80EB-4019-B225-2676864411EF}" srcOrd="1" destOrd="0" presId="urn:microsoft.com/office/officeart/2005/8/layout/hList1"/>
    <dgm:cxn modelId="{CD61755B-B8AD-432B-A552-8292BA515876}" type="presParOf" srcId="{64A319C6-28F8-44D0-B10A-F767D9A9B284}" destId="{CFF4FEDC-9CC4-4A05-B114-E8C1A1B09603}" srcOrd="1" destOrd="0" presId="urn:microsoft.com/office/officeart/2005/8/layout/hList1"/>
    <dgm:cxn modelId="{27DBC277-10E1-4831-ABEA-2E1CDA1B5D17}" type="presParOf" srcId="{64A319C6-28F8-44D0-B10A-F767D9A9B284}" destId="{5AEF81FA-893E-420F-B77D-AF10F0CE5BE0}" srcOrd="2" destOrd="0" presId="urn:microsoft.com/office/officeart/2005/8/layout/hList1"/>
    <dgm:cxn modelId="{C573FCE4-4045-44D2-BA6E-58B201DC7215}" type="presParOf" srcId="{5AEF81FA-893E-420F-B77D-AF10F0CE5BE0}" destId="{0B25E4C2-1052-4ED3-9DB0-D9D50D08A9FE}" srcOrd="0" destOrd="0" presId="urn:microsoft.com/office/officeart/2005/8/layout/hList1"/>
    <dgm:cxn modelId="{632A47E0-62C9-41B0-AE54-E63C111AA57C}" type="presParOf" srcId="{5AEF81FA-893E-420F-B77D-AF10F0CE5BE0}" destId="{6A35A93D-DE3F-40F0-AA99-21025E9F194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A9E436F-26F8-43E3-928C-5CB097ADCE35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F78C2E-E74B-4AF1-A25E-F1670CCFD542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pPr indent="0" algn="l"/>
          <a:r>
            <a: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Прийняття окремого законодавчого акту щодо статусу постраждалих від збройного конфлікту та окупації окремих територій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FDA35D-C4D4-492C-90FD-378D02D9BE7B}" type="parTrans" cxnId="{BA94404B-6C4E-4EE9-A5F4-904AA3156614}">
      <dgm:prSet/>
      <dgm:spPr/>
      <dgm:t>
        <a:bodyPr/>
        <a:lstStyle/>
        <a:p>
          <a:endParaRPr lang="ru-RU"/>
        </a:p>
      </dgm:t>
    </dgm:pt>
    <dgm:pt modelId="{294F259B-F3BC-49E9-9205-850956259002}" type="sibTrans" cxnId="{BA94404B-6C4E-4EE9-A5F4-904AA3156614}">
      <dgm:prSet/>
      <dgm:spPr/>
      <dgm:t>
        <a:bodyPr/>
        <a:lstStyle/>
        <a:p>
          <a:endParaRPr lang="ru-RU"/>
        </a:p>
      </dgm:t>
    </dgm:pt>
    <dgm:pt modelId="{52920EB1-21F9-4CEA-977A-90572244A710}">
      <dgm:prSet phldrT="[Текст]"/>
      <dgm:spPr>
        <a:ln>
          <a:solidFill>
            <a:schemeClr val="tx1"/>
          </a:solidFill>
        </a:ln>
      </dgm:spPr>
      <dgm:t>
        <a:bodyPr/>
        <a:lstStyle/>
        <a:p>
          <a:r>
            <a: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Запровадження чітких та зрозумілих критеріїв оцінки майнової шкоди, завданої збройним конфліктом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F7E367-B9A9-48C1-BFB9-AFCAEBD59448}" type="parTrans" cxnId="{E5994A2D-27A7-4859-A817-188421392D5C}">
      <dgm:prSet/>
      <dgm:spPr/>
      <dgm:t>
        <a:bodyPr/>
        <a:lstStyle/>
        <a:p>
          <a:endParaRPr lang="ru-RU"/>
        </a:p>
      </dgm:t>
    </dgm:pt>
    <dgm:pt modelId="{AC4E9071-0931-4920-B95B-F6AE61D9DD00}" type="sibTrans" cxnId="{E5994A2D-27A7-4859-A817-188421392D5C}">
      <dgm:prSet/>
      <dgm:spPr/>
      <dgm:t>
        <a:bodyPr/>
        <a:lstStyle/>
        <a:p>
          <a:endParaRPr lang="ru-RU"/>
        </a:p>
      </dgm:t>
    </dgm:pt>
    <dgm:pt modelId="{A82139BE-D6FD-4473-BC2C-4B5F3AE8BC72}">
      <dgm:prSet phldrT="[Текст]"/>
      <dgm:spPr>
        <a:ln>
          <a:solidFill>
            <a:schemeClr val="tx1"/>
          </a:solidFill>
        </a:ln>
      </dgm:spPr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Деполітизація ініціатив, пов'язаних з питаннями постраждалих від збройного конфлікту та окупації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99D6F9-AE9E-431A-AF8D-A08ADDB63684}" type="parTrans" cxnId="{3096E8B6-ED57-4B38-B696-83B25C4B58A0}">
      <dgm:prSet/>
      <dgm:spPr/>
      <dgm:t>
        <a:bodyPr/>
        <a:lstStyle/>
        <a:p>
          <a:endParaRPr lang="ru-RU"/>
        </a:p>
      </dgm:t>
    </dgm:pt>
    <dgm:pt modelId="{0F471C16-0806-4B04-A9A8-EE41A392418D}" type="sibTrans" cxnId="{3096E8B6-ED57-4B38-B696-83B25C4B58A0}">
      <dgm:prSet/>
      <dgm:spPr/>
      <dgm:t>
        <a:bodyPr/>
        <a:lstStyle/>
        <a:p>
          <a:endParaRPr lang="ru-RU"/>
        </a:p>
      </dgm:t>
    </dgm:pt>
    <dgm:pt modelId="{921C1E3D-34A0-416E-B27C-2C5036F1AE73}" type="pres">
      <dgm:prSet presAssocID="{FA9E436F-26F8-43E3-928C-5CB097ADCE3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732AAD-CC15-4728-9098-A09CB92816F1}" type="pres">
      <dgm:prSet presAssocID="{D4F78C2E-E74B-4AF1-A25E-F1670CCFD542}" presName="composite" presStyleCnt="0"/>
      <dgm:spPr/>
    </dgm:pt>
    <dgm:pt modelId="{612E0D4E-2036-49C5-A094-B6699FA0848B}" type="pres">
      <dgm:prSet presAssocID="{D4F78C2E-E74B-4AF1-A25E-F1670CCFD542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9594A6-76B4-4445-B5F4-515DF43CCE47}" type="pres">
      <dgm:prSet presAssocID="{D4F78C2E-E74B-4AF1-A25E-F1670CCFD542}" presName="rect2" presStyleLbl="fgImgPlace1" presStyleIdx="0" presStyleCnt="3"/>
      <dgm:spPr>
        <a:solidFill>
          <a:srgbClr val="8BEF31"/>
        </a:solidFill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D615C7C9-7545-4A0E-9A71-1586F6357DF2}" type="pres">
      <dgm:prSet presAssocID="{294F259B-F3BC-49E9-9205-850956259002}" presName="sibTrans" presStyleCnt="0"/>
      <dgm:spPr/>
    </dgm:pt>
    <dgm:pt modelId="{FBAE5CA9-3B63-4FB2-A43B-B3292294C7DC}" type="pres">
      <dgm:prSet presAssocID="{52920EB1-21F9-4CEA-977A-90572244A710}" presName="composite" presStyleCnt="0"/>
      <dgm:spPr/>
    </dgm:pt>
    <dgm:pt modelId="{1067A752-D367-4121-8CAC-73A87AB31A15}" type="pres">
      <dgm:prSet presAssocID="{52920EB1-21F9-4CEA-977A-90572244A710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390F4-0F80-4759-8244-1AD0C83CEC12}" type="pres">
      <dgm:prSet presAssocID="{52920EB1-21F9-4CEA-977A-90572244A710}" presName="rect2" presStyleLbl="fgImgPlace1" presStyleIdx="1" presStyleCnt="3" custLinFactNeighborX="4299"/>
      <dgm:spPr>
        <a:solidFill>
          <a:srgbClr val="8BEF31"/>
        </a:solidFill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9B833BD1-2234-4050-BC36-601A4A6CB579}" type="pres">
      <dgm:prSet presAssocID="{AC4E9071-0931-4920-B95B-F6AE61D9DD00}" presName="sibTrans" presStyleCnt="0"/>
      <dgm:spPr/>
    </dgm:pt>
    <dgm:pt modelId="{63CD043C-BD75-4EA8-AC3E-739FFC63F06A}" type="pres">
      <dgm:prSet presAssocID="{A82139BE-D6FD-4473-BC2C-4B5F3AE8BC72}" presName="composite" presStyleCnt="0"/>
      <dgm:spPr/>
    </dgm:pt>
    <dgm:pt modelId="{B8549DEC-358B-4B5A-A6FF-131D97C64A16}" type="pres">
      <dgm:prSet presAssocID="{A82139BE-D6FD-4473-BC2C-4B5F3AE8BC72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DF971B-3C19-4326-87F8-92E50BDBECE7}" type="pres">
      <dgm:prSet presAssocID="{A82139BE-D6FD-4473-BC2C-4B5F3AE8BC72}" presName="rect2" presStyleLbl="fgImgPlace1" presStyleIdx="2" presStyleCnt="3"/>
      <dgm:spPr>
        <a:solidFill>
          <a:srgbClr val="8BEF31"/>
        </a:solidFill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</dgm:ptLst>
  <dgm:cxnLst>
    <dgm:cxn modelId="{CAE3254A-8707-439F-8D51-271C63E9EDED}" type="presOf" srcId="{52920EB1-21F9-4CEA-977A-90572244A710}" destId="{1067A752-D367-4121-8CAC-73A87AB31A15}" srcOrd="0" destOrd="0" presId="urn:microsoft.com/office/officeart/2008/layout/PictureStrips"/>
    <dgm:cxn modelId="{BA94404B-6C4E-4EE9-A5F4-904AA3156614}" srcId="{FA9E436F-26F8-43E3-928C-5CB097ADCE35}" destId="{D4F78C2E-E74B-4AF1-A25E-F1670CCFD542}" srcOrd="0" destOrd="0" parTransId="{06FDA35D-C4D4-492C-90FD-378D02D9BE7B}" sibTransId="{294F259B-F3BC-49E9-9205-850956259002}"/>
    <dgm:cxn modelId="{39F3CDE8-7BE1-4609-AD76-BA76B8FE2F0E}" type="presOf" srcId="{A82139BE-D6FD-4473-BC2C-4B5F3AE8BC72}" destId="{B8549DEC-358B-4B5A-A6FF-131D97C64A16}" srcOrd="0" destOrd="0" presId="urn:microsoft.com/office/officeart/2008/layout/PictureStrips"/>
    <dgm:cxn modelId="{E5994A2D-27A7-4859-A817-188421392D5C}" srcId="{FA9E436F-26F8-43E3-928C-5CB097ADCE35}" destId="{52920EB1-21F9-4CEA-977A-90572244A710}" srcOrd="1" destOrd="0" parTransId="{BBF7E367-B9A9-48C1-BFB9-AFCAEBD59448}" sibTransId="{AC4E9071-0931-4920-B95B-F6AE61D9DD00}"/>
    <dgm:cxn modelId="{3096E8B6-ED57-4B38-B696-83B25C4B58A0}" srcId="{FA9E436F-26F8-43E3-928C-5CB097ADCE35}" destId="{A82139BE-D6FD-4473-BC2C-4B5F3AE8BC72}" srcOrd="2" destOrd="0" parTransId="{C299D6F9-AE9E-431A-AF8D-A08ADDB63684}" sibTransId="{0F471C16-0806-4B04-A9A8-EE41A392418D}"/>
    <dgm:cxn modelId="{401D327C-0228-466A-BC04-1F3701778652}" type="presOf" srcId="{D4F78C2E-E74B-4AF1-A25E-F1670CCFD542}" destId="{612E0D4E-2036-49C5-A094-B6699FA0848B}" srcOrd="0" destOrd="0" presId="urn:microsoft.com/office/officeart/2008/layout/PictureStrips"/>
    <dgm:cxn modelId="{DFB28894-73C5-4221-8F48-EF67EE9458D6}" type="presOf" srcId="{FA9E436F-26F8-43E3-928C-5CB097ADCE35}" destId="{921C1E3D-34A0-416E-B27C-2C5036F1AE73}" srcOrd="0" destOrd="0" presId="urn:microsoft.com/office/officeart/2008/layout/PictureStrips"/>
    <dgm:cxn modelId="{12A270B8-5337-4901-8486-9D397EE892E9}" type="presParOf" srcId="{921C1E3D-34A0-416E-B27C-2C5036F1AE73}" destId="{4D732AAD-CC15-4728-9098-A09CB92816F1}" srcOrd="0" destOrd="0" presId="urn:microsoft.com/office/officeart/2008/layout/PictureStrips"/>
    <dgm:cxn modelId="{79B2C968-C0FC-4B1A-AC01-40CE8AD36FF1}" type="presParOf" srcId="{4D732AAD-CC15-4728-9098-A09CB92816F1}" destId="{612E0D4E-2036-49C5-A094-B6699FA0848B}" srcOrd="0" destOrd="0" presId="urn:microsoft.com/office/officeart/2008/layout/PictureStrips"/>
    <dgm:cxn modelId="{1BDE1999-6221-41C8-B008-19E8C000DF43}" type="presParOf" srcId="{4D732AAD-CC15-4728-9098-A09CB92816F1}" destId="{CA9594A6-76B4-4445-B5F4-515DF43CCE47}" srcOrd="1" destOrd="0" presId="urn:microsoft.com/office/officeart/2008/layout/PictureStrips"/>
    <dgm:cxn modelId="{C6E885F5-8AD9-4831-9823-CB35C273753D}" type="presParOf" srcId="{921C1E3D-34A0-416E-B27C-2C5036F1AE73}" destId="{D615C7C9-7545-4A0E-9A71-1586F6357DF2}" srcOrd="1" destOrd="0" presId="urn:microsoft.com/office/officeart/2008/layout/PictureStrips"/>
    <dgm:cxn modelId="{BF33B61A-B0FE-4408-B9B2-46FDA8E8B5BB}" type="presParOf" srcId="{921C1E3D-34A0-416E-B27C-2C5036F1AE73}" destId="{FBAE5CA9-3B63-4FB2-A43B-B3292294C7DC}" srcOrd="2" destOrd="0" presId="urn:microsoft.com/office/officeart/2008/layout/PictureStrips"/>
    <dgm:cxn modelId="{AC9EEB53-0819-422F-A908-7BECD9409C20}" type="presParOf" srcId="{FBAE5CA9-3B63-4FB2-A43B-B3292294C7DC}" destId="{1067A752-D367-4121-8CAC-73A87AB31A15}" srcOrd="0" destOrd="0" presId="urn:microsoft.com/office/officeart/2008/layout/PictureStrips"/>
    <dgm:cxn modelId="{6F240288-BBCA-4FD5-B756-2798F6A15416}" type="presParOf" srcId="{FBAE5CA9-3B63-4FB2-A43B-B3292294C7DC}" destId="{02B390F4-0F80-4759-8244-1AD0C83CEC12}" srcOrd="1" destOrd="0" presId="urn:microsoft.com/office/officeart/2008/layout/PictureStrips"/>
    <dgm:cxn modelId="{2567DAE6-6015-4769-8C34-89C5279E3478}" type="presParOf" srcId="{921C1E3D-34A0-416E-B27C-2C5036F1AE73}" destId="{9B833BD1-2234-4050-BC36-601A4A6CB579}" srcOrd="3" destOrd="0" presId="urn:microsoft.com/office/officeart/2008/layout/PictureStrips"/>
    <dgm:cxn modelId="{97BD63CF-C4BA-451B-B55E-7B7041FB4E11}" type="presParOf" srcId="{921C1E3D-34A0-416E-B27C-2C5036F1AE73}" destId="{63CD043C-BD75-4EA8-AC3E-739FFC63F06A}" srcOrd="4" destOrd="0" presId="urn:microsoft.com/office/officeart/2008/layout/PictureStrips"/>
    <dgm:cxn modelId="{E8890634-9A8F-45BD-B37A-1E0070D56513}" type="presParOf" srcId="{63CD043C-BD75-4EA8-AC3E-739FFC63F06A}" destId="{B8549DEC-358B-4B5A-A6FF-131D97C64A16}" srcOrd="0" destOrd="0" presId="urn:microsoft.com/office/officeart/2008/layout/PictureStrips"/>
    <dgm:cxn modelId="{DA401084-E382-40C4-A191-4DBC6ECC8292}" type="presParOf" srcId="{63CD043C-BD75-4EA8-AC3E-739FFC63F06A}" destId="{49DF971B-3C19-4326-87F8-92E50BDBECE7}" srcOrd="1" destOrd="0" presId="urn:microsoft.com/office/officeart/2008/layout/PictureStrips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DD8505-6C03-48A6-8837-6F907B43630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8E99BCD4-57BB-466B-A95D-BB17C94113E2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uk-UA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Розбудова конструктивного діалогу з громадськими організаціями постраждалих від збройного конфлікту та окупації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C49B18-9225-4CE0-AA2B-DB886BCF078C}" type="parTrans" cxnId="{3CAFE007-555E-4943-9642-1BACB7702160}">
      <dgm:prSet/>
      <dgm:spPr/>
      <dgm:t>
        <a:bodyPr/>
        <a:lstStyle/>
        <a:p>
          <a:endParaRPr lang="ru-RU"/>
        </a:p>
      </dgm:t>
    </dgm:pt>
    <dgm:pt modelId="{068FFEE3-8985-4AC3-922B-9B0730E813F2}" type="sibTrans" cxnId="{3CAFE007-555E-4943-9642-1BACB7702160}">
      <dgm:prSet/>
      <dgm:spPr/>
      <dgm:t>
        <a:bodyPr/>
        <a:lstStyle/>
        <a:p>
          <a:endParaRPr lang="ru-RU"/>
        </a:p>
      </dgm:t>
    </dgm:pt>
    <dgm:pt modelId="{D1BE6327-8A62-4B06-9875-92EC11EFC3A0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uk-UA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Імплементація міжнародного гуманітарного права в частині статусу цивільного населення в умовах збройного конфлікту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FE225B-0188-4CC8-9718-F014C5A7DF8E}" type="parTrans" cxnId="{C10B7535-9A3A-4F5A-89B0-8D7305AC8429}">
      <dgm:prSet/>
      <dgm:spPr/>
      <dgm:t>
        <a:bodyPr/>
        <a:lstStyle/>
        <a:p>
          <a:endParaRPr lang="ru-RU"/>
        </a:p>
      </dgm:t>
    </dgm:pt>
    <dgm:pt modelId="{65111258-E7C2-43C0-9B8A-5DF70A078E47}" type="sibTrans" cxnId="{C10B7535-9A3A-4F5A-89B0-8D7305AC8429}">
      <dgm:prSet/>
      <dgm:spPr/>
      <dgm:t>
        <a:bodyPr/>
        <a:lstStyle/>
        <a:p>
          <a:endParaRPr lang="ru-RU"/>
        </a:p>
      </dgm:t>
    </dgm:pt>
    <dgm:pt modelId="{75134EC7-2EFC-4301-89C0-A3C04EB5BA6E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uk-UA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Повноцінне законодавче закріплення моделі перехідного правосуддя як основи політики щодо осіб, постраждалих від конфлікту та окупації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BD7109-6D27-4E58-A22D-E3DA32B1A021}" type="parTrans" cxnId="{A3706C8F-38BC-42BB-B388-70906149DCE9}">
      <dgm:prSet/>
      <dgm:spPr/>
      <dgm:t>
        <a:bodyPr/>
        <a:lstStyle/>
        <a:p>
          <a:endParaRPr lang="ru-RU"/>
        </a:p>
      </dgm:t>
    </dgm:pt>
    <dgm:pt modelId="{1FC03F3A-AB3A-4EC1-8768-5F47BA2CB043}" type="sibTrans" cxnId="{A3706C8F-38BC-42BB-B388-70906149DCE9}">
      <dgm:prSet/>
      <dgm:spPr/>
      <dgm:t>
        <a:bodyPr/>
        <a:lstStyle/>
        <a:p>
          <a:endParaRPr lang="ru-RU"/>
        </a:p>
      </dgm:t>
    </dgm:pt>
    <dgm:pt modelId="{D441948D-AB02-4974-8C17-3B757D622E82}" type="pres">
      <dgm:prSet presAssocID="{66DD8505-6C03-48A6-8837-6F907B436308}" presName="compositeShape" presStyleCnt="0">
        <dgm:presLayoutVars>
          <dgm:dir/>
          <dgm:resizeHandles/>
        </dgm:presLayoutVars>
      </dgm:prSet>
      <dgm:spPr/>
    </dgm:pt>
    <dgm:pt modelId="{349C489B-1470-447A-BAC5-CE6B8423D049}" type="pres">
      <dgm:prSet presAssocID="{66DD8505-6C03-48A6-8837-6F907B436308}" presName="pyramid" presStyleLbl="node1" presStyleIdx="0" presStyleCnt="1" custScaleY="90469"/>
      <dgm:spPr>
        <a:solidFill>
          <a:srgbClr val="8BEF31"/>
        </a:solidFill>
        <a:ln>
          <a:solidFill>
            <a:schemeClr val="tx1"/>
          </a:solidFill>
        </a:ln>
      </dgm:spPr>
    </dgm:pt>
    <dgm:pt modelId="{1D712562-B78A-402F-9CE5-903B386516D5}" type="pres">
      <dgm:prSet presAssocID="{66DD8505-6C03-48A6-8837-6F907B436308}" presName="theList" presStyleCnt="0"/>
      <dgm:spPr/>
    </dgm:pt>
    <dgm:pt modelId="{35EED608-86A2-4AD7-BA9E-B1C332822BDB}" type="pres">
      <dgm:prSet presAssocID="{8E99BCD4-57BB-466B-A95D-BB17C94113E2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C0A5E3-4D5C-48C7-A79B-185F2826E55C}" type="pres">
      <dgm:prSet presAssocID="{8E99BCD4-57BB-466B-A95D-BB17C94113E2}" presName="aSpace" presStyleCnt="0"/>
      <dgm:spPr/>
    </dgm:pt>
    <dgm:pt modelId="{31D4EC1D-600E-4CE0-AFFC-684571620288}" type="pres">
      <dgm:prSet presAssocID="{D1BE6327-8A62-4B06-9875-92EC11EFC3A0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8709B9-D2E4-4599-92B0-3A8F54CB3C1C}" type="pres">
      <dgm:prSet presAssocID="{D1BE6327-8A62-4B06-9875-92EC11EFC3A0}" presName="aSpace" presStyleCnt="0"/>
      <dgm:spPr/>
    </dgm:pt>
    <dgm:pt modelId="{786BDD41-5E17-4365-ABB7-85F3473A2378}" type="pres">
      <dgm:prSet presAssocID="{75134EC7-2EFC-4301-89C0-A3C04EB5BA6E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F15BC9-8578-4E88-86E6-4ED8A22CAAF7}" type="pres">
      <dgm:prSet presAssocID="{75134EC7-2EFC-4301-89C0-A3C04EB5BA6E}" presName="aSpace" presStyleCnt="0"/>
      <dgm:spPr/>
    </dgm:pt>
  </dgm:ptLst>
  <dgm:cxnLst>
    <dgm:cxn modelId="{BFEF5231-9AE4-493A-A7FC-F3CE48408979}" type="presOf" srcId="{8E99BCD4-57BB-466B-A95D-BB17C94113E2}" destId="{35EED608-86A2-4AD7-BA9E-B1C332822BDB}" srcOrd="0" destOrd="0" presId="urn:microsoft.com/office/officeart/2005/8/layout/pyramid2"/>
    <dgm:cxn modelId="{AE4C5BC8-BC04-462E-8814-6D6649C65C6C}" type="presOf" srcId="{66DD8505-6C03-48A6-8837-6F907B436308}" destId="{D441948D-AB02-4974-8C17-3B757D622E82}" srcOrd="0" destOrd="0" presId="urn:microsoft.com/office/officeart/2005/8/layout/pyramid2"/>
    <dgm:cxn modelId="{B85AE6A0-9545-40BE-BBE1-A8D391E3B62B}" type="presOf" srcId="{75134EC7-2EFC-4301-89C0-A3C04EB5BA6E}" destId="{786BDD41-5E17-4365-ABB7-85F3473A2378}" srcOrd="0" destOrd="0" presId="urn:microsoft.com/office/officeart/2005/8/layout/pyramid2"/>
    <dgm:cxn modelId="{BC7D9571-DBFA-4BBE-9FB8-2ACFF137EBD2}" type="presOf" srcId="{D1BE6327-8A62-4B06-9875-92EC11EFC3A0}" destId="{31D4EC1D-600E-4CE0-AFFC-684571620288}" srcOrd="0" destOrd="0" presId="urn:microsoft.com/office/officeart/2005/8/layout/pyramid2"/>
    <dgm:cxn modelId="{A3706C8F-38BC-42BB-B388-70906149DCE9}" srcId="{66DD8505-6C03-48A6-8837-6F907B436308}" destId="{75134EC7-2EFC-4301-89C0-A3C04EB5BA6E}" srcOrd="2" destOrd="0" parTransId="{70BD7109-6D27-4E58-A22D-E3DA32B1A021}" sibTransId="{1FC03F3A-AB3A-4EC1-8768-5F47BA2CB043}"/>
    <dgm:cxn modelId="{3CAFE007-555E-4943-9642-1BACB7702160}" srcId="{66DD8505-6C03-48A6-8837-6F907B436308}" destId="{8E99BCD4-57BB-466B-A95D-BB17C94113E2}" srcOrd="0" destOrd="0" parTransId="{38C49B18-9225-4CE0-AA2B-DB886BCF078C}" sibTransId="{068FFEE3-8985-4AC3-922B-9B0730E813F2}"/>
    <dgm:cxn modelId="{C10B7535-9A3A-4F5A-89B0-8D7305AC8429}" srcId="{66DD8505-6C03-48A6-8837-6F907B436308}" destId="{D1BE6327-8A62-4B06-9875-92EC11EFC3A0}" srcOrd="1" destOrd="0" parTransId="{CFFE225B-0188-4CC8-9718-F014C5A7DF8E}" sibTransId="{65111258-E7C2-43C0-9B8A-5DF70A078E47}"/>
    <dgm:cxn modelId="{831D346B-B1DF-409A-A921-B1B627A136E3}" type="presParOf" srcId="{D441948D-AB02-4974-8C17-3B757D622E82}" destId="{349C489B-1470-447A-BAC5-CE6B8423D049}" srcOrd="0" destOrd="0" presId="urn:microsoft.com/office/officeart/2005/8/layout/pyramid2"/>
    <dgm:cxn modelId="{7C3FCE9A-4101-42B1-9BC8-71CB91EC738A}" type="presParOf" srcId="{D441948D-AB02-4974-8C17-3B757D622E82}" destId="{1D712562-B78A-402F-9CE5-903B386516D5}" srcOrd="1" destOrd="0" presId="urn:microsoft.com/office/officeart/2005/8/layout/pyramid2"/>
    <dgm:cxn modelId="{BA228E47-1F41-4F9B-AFD0-EBC5076650FA}" type="presParOf" srcId="{1D712562-B78A-402F-9CE5-903B386516D5}" destId="{35EED608-86A2-4AD7-BA9E-B1C332822BDB}" srcOrd="0" destOrd="0" presId="urn:microsoft.com/office/officeart/2005/8/layout/pyramid2"/>
    <dgm:cxn modelId="{94D7D674-9D07-4075-B537-9B3522F09B87}" type="presParOf" srcId="{1D712562-B78A-402F-9CE5-903B386516D5}" destId="{DCC0A5E3-4D5C-48C7-A79B-185F2826E55C}" srcOrd="1" destOrd="0" presId="urn:microsoft.com/office/officeart/2005/8/layout/pyramid2"/>
    <dgm:cxn modelId="{5C385FED-668B-41AB-8B39-67FAD07282D7}" type="presParOf" srcId="{1D712562-B78A-402F-9CE5-903B386516D5}" destId="{31D4EC1D-600E-4CE0-AFFC-684571620288}" srcOrd="2" destOrd="0" presId="urn:microsoft.com/office/officeart/2005/8/layout/pyramid2"/>
    <dgm:cxn modelId="{517CEE55-F3C4-44B7-AF49-9878F5A717BE}" type="presParOf" srcId="{1D712562-B78A-402F-9CE5-903B386516D5}" destId="{1D8709B9-D2E4-4599-92B0-3A8F54CB3C1C}" srcOrd="3" destOrd="0" presId="urn:microsoft.com/office/officeart/2005/8/layout/pyramid2"/>
    <dgm:cxn modelId="{C88456A3-2237-4CF3-BC8A-B0388DAD32A3}" type="presParOf" srcId="{1D712562-B78A-402F-9CE5-903B386516D5}" destId="{786BDD41-5E17-4365-ABB7-85F3473A2378}" srcOrd="4" destOrd="0" presId="urn:microsoft.com/office/officeart/2005/8/layout/pyramid2"/>
    <dgm:cxn modelId="{14F8A4E7-7541-4EBC-8281-9D29DAA168C6}" type="presParOf" srcId="{1D712562-B78A-402F-9CE5-903B386516D5}" destId="{16F15BC9-8578-4E88-86E6-4ED8A22CAAF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E2CF6BF-F9B3-4489-8E5C-5DE66D9678E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8C16A169-1F87-4343-8107-3D25BD7ADBDF}">
      <dgm:prSet phldrT="[Текст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Приведення вітчизняної судової практики у відповідність до практики ЄСПЛ (зокрема, в частині виплати компенсацій)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BB3163-AE6C-4658-84A5-082752F06943}" type="parTrans" cxnId="{C68A9587-2BA4-4F8F-8CC9-6AA1EC750CB0}">
      <dgm:prSet/>
      <dgm:spPr/>
      <dgm:t>
        <a:bodyPr/>
        <a:lstStyle/>
        <a:p>
          <a:endParaRPr lang="ru-RU"/>
        </a:p>
      </dgm:t>
    </dgm:pt>
    <dgm:pt modelId="{9E4EC71A-DB36-4B70-A7CE-9860C7C4E20D}" type="sibTrans" cxnId="{C68A9587-2BA4-4F8F-8CC9-6AA1EC750CB0}">
      <dgm:prSet/>
      <dgm:spPr/>
      <dgm:t>
        <a:bodyPr/>
        <a:lstStyle/>
        <a:p>
          <a:endParaRPr lang="ru-RU"/>
        </a:p>
      </dgm:t>
    </dgm:pt>
    <dgm:pt modelId="{A99BEFF4-0D76-4735-860F-1A16549AF6BC}">
      <dgm:prSet phldrT="[Текст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Формування «фонду окупованого житла» (що дасть змогу у подальшому вимагати компенсації від держави-агресора)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CADA6C-1557-4C30-B905-66F05AD2337D}" type="parTrans" cxnId="{7A08291B-25C7-4685-9569-1FF986534706}">
      <dgm:prSet/>
      <dgm:spPr/>
      <dgm:t>
        <a:bodyPr/>
        <a:lstStyle/>
        <a:p>
          <a:endParaRPr lang="ru-RU"/>
        </a:p>
      </dgm:t>
    </dgm:pt>
    <dgm:pt modelId="{4056D7B3-7A5F-407B-B9EA-7B60A809B133}" type="sibTrans" cxnId="{7A08291B-25C7-4685-9569-1FF986534706}">
      <dgm:prSet/>
      <dgm:spPr/>
      <dgm:t>
        <a:bodyPr/>
        <a:lstStyle/>
        <a:p>
          <a:endParaRPr lang="ru-RU"/>
        </a:p>
      </dgm:t>
    </dgm:pt>
    <dgm:pt modelId="{B7497C3F-3F9F-49BB-BF23-9A223039125B}">
      <dgm:prSet phldrT="[Текст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Удосконалення фінансово-кредитних та бюджетних механізмів (закріплення чітких вимог та порядку фінансування)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A2817A-9B07-4C57-B3AF-D4AB24553865}" type="parTrans" cxnId="{569BE2D8-BAB9-44F3-8416-FD6F7F284B48}">
      <dgm:prSet/>
      <dgm:spPr/>
      <dgm:t>
        <a:bodyPr/>
        <a:lstStyle/>
        <a:p>
          <a:endParaRPr lang="ru-RU"/>
        </a:p>
      </dgm:t>
    </dgm:pt>
    <dgm:pt modelId="{4642AA5E-49DC-4E21-BC73-AE2D3D9A1C63}" type="sibTrans" cxnId="{569BE2D8-BAB9-44F3-8416-FD6F7F284B48}">
      <dgm:prSet/>
      <dgm:spPr/>
      <dgm:t>
        <a:bodyPr/>
        <a:lstStyle/>
        <a:p>
          <a:endParaRPr lang="ru-RU"/>
        </a:p>
      </dgm:t>
    </dgm:pt>
    <dgm:pt modelId="{517F71F6-E754-403A-A283-385920925023}" type="pres">
      <dgm:prSet presAssocID="{4E2CF6BF-F9B3-4489-8E5C-5DE66D9678EE}" presName="linearFlow" presStyleCnt="0">
        <dgm:presLayoutVars>
          <dgm:dir/>
          <dgm:resizeHandles val="exact"/>
        </dgm:presLayoutVars>
      </dgm:prSet>
      <dgm:spPr/>
    </dgm:pt>
    <dgm:pt modelId="{8926E22B-813E-4D87-BC7E-E5E7B06B56E9}" type="pres">
      <dgm:prSet presAssocID="{8C16A169-1F87-4343-8107-3D25BD7ADBDF}" presName="composite" presStyleCnt="0"/>
      <dgm:spPr/>
    </dgm:pt>
    <dgm:pt modelId="{A3C53519-7839-485C-9034-A42D632C0F98}" type="pres">
      <dgm:prSet presAssocID="{8C16A169-1F87-4343-8107-3D25BD7ADBDF}" presName="imgShp" presStyleLbl="fgImgPlace1" presStyleIdx="0" presStyleCnt="3"/>
      <dgm:spPr>
        <a:solidFill>
          <a:srgbClr val="8BEF31"/>
        </a:solidFill>
        <a:ln>
          <a:solidFill>
            <a:schemeClr val="tx1"/>
          </a:solidFill>
        </a:ln>
      </dgm:spPr>
    </dgm:pt>
    <dgm:pt modelId="{1F335E74-7566-483F-84EC-0358F1029824}" type="pres">
      <dgm:prSet presAssocID="{8C16A169-1F87-4343-8107-3D25BD7ADBDF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C5396-5135-424B-852A-C1C13A367502}" type="pres">
      <dgm:prSet presAssocID="{9E4EC71A-DB36-4B70-A7CE-9860C7C4E20D}" presName="spacing" presStyleCnt="0"/>
      <dgm:spPr/>
    </dgm:pt>
    <dgm:pt modelId="{FFFBD7AB-B0D0-4D67-A80F-D2662FC85E9B}" type="pres">
      <dgm:prSet presAssocID="{A99BEFF4-0D76-4735-860F-1A16549AF6BC}" presName="composite" presStyleCnt="0"/>
      <dgm:spPr/>
    </dgm:pt>
    <dgm:pt modelId="{E43F575E-73C7-4C3E-8901-EFAF957D3757}" type="pres">
      <dgm:prSet presAssocID="{A99BEFF4-0D76-4735-860F-1A16549AF6BC}" presName="imgShp" presStyleLbl="fgImgPlace1" presStyleIdx="1" presStyleCnt="3"/>
      <dgm:spPr>
        <a:solidFill>
          <a:srgbClr val="8BEF31"/>
        </a:solidFill>
        <a:ln>
          <a:solidFill>
            <a:schemeClr val="tx1"/>
          </a:solidFill>
        </a:ln>
      </dgm:spPr>
    </dgm:pt>
    <dgm:pt modelId="{1FE2F6F7-0712-4793-A127-DEC70BE41D58}" type="pres">
      <dgm:prSet presAssocID="{A99BEFF4-0D76-4735-860F-1A16549AF6BC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5487B5-2D46-42F7-A865-A389976D9752}" type="pres">
      <dgm:prSet presAssocID="{4056D7B3-7A5F-407B-B9EA-7B60A809B133}" presName="spacing" presStyleCnt="0"/>
      <dgm:spPr/>
    </dgm:pt>
    <dgm:pt modelId="{F1570D38-8C34-4104-BBE8-EEEB400AC709}" type="pres">
      <dgm:prSet presAssocID="{B7497C3F-3F9F-49BB-BF23-9A223039125B}" presName="composite" presStyleCnt="0"/>
      <dgm:spPr/>
    </dgm:pt>
    <dgm:pt modelId="{BCDE089F-CC68-4B5A-A7B2-482ECB852EC2}" type="pres">
      <dgm:prSet presAssocID="{B7497C3F-3F9F-49BB-BF23-9A223039125B}" presName="imgShp" presStyleLbl="fgImgPlace1" presStyleIdx="2" presStyleCnt="3"/>
      <dgm:spPr>
        <a:solidFill>
          <a:srgbClr val="8BEF31"/>
        </a:solidFill>
        <a:ln>
          <a:solidFill>
            <a:schemeClr val="tx1"/>
          </a:solidFill>
        </a:ln>
      </dgm:spPr>
    </dgm:pt>
    <dgm:pt modelId="{16684E16-346B-4BDE-8B05-796AE5F4E704}" type="pres">
      <dgm:prSet presAssocID="{B7497C3F-3F9F-49BB-BF23-9A223039125B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35376C-ED81-45A6-B915-FB15188FFCF0}" type="presOf" srcId="{8C16A169-1F87-4343-8107-3D25BD7ADBDF}" destId="{1F335E74-7566-483F-84EC-0358F1029824}" srcOrd="0" destOrd="0" presId="urn:microsoft.com/office/officeart/2005/8/layout/vList3"/>
    <dgm:cxn modelId="{5909C040-E3D0-44F2-8272-AD4AF27B7D66}" type="presOf" srcId="{4E2CF6BF-F9B3-4489-8E5C-5DE66D9678EE}" destId="{517F71F6-E754-403A-A283-385920925023}" srcOrd="0" destOrd="0" presId="urn:microsoft.com/office/officeart/2005/8/layout/vList3"/>
    <dgm:cxn modelId="{EEF8A486-4994-4A0D-AF89-081CB6FB7C58}" type="presOf" srcId="{A99BEFF4-0D76-4735-860F-1A16549AF6BC}" destId="{1FE2F6F7-0712-4793-A127-DEC70BE41D58}" srcOrd="0" destOrd="0" presId="urn:microsoft.com/office/officeart/2005/8/layout/vList3"/>
    <dgm:cxn modelId="{569BE2D8-BAB9-44F3-8416-FD6F7F284B48}" srcId="{4E2CF6BF-F9B3-4489-8E5C-5DE66D9678EE}" destId="{B7497C3F-3F9F-49BB-BF23-9A223039125B}" srcOrd="2" destOrd="0" parTransId="{75A2817A-9B07-4C57-B3AF-D4AB24553865}" sibTransId="{4642AA5E-49DC-4E21-BC73-AE2D3D9A1C63}"/>
    <dgm:cxn modelId="{C68A9587-2BA4-4F8F-8CC9-6AA1EC750CB0}" srcId="{4E2CF6BF-F9B3-4489-8E5C-5DE66D9678EE}" destId="{8C16A169-1F87-4343-8107-3D25BD7ADBDF}" srcOrd="0" destOrd="0" parTransId="{D3BB3163-AE6C-4658-84A5-082752F06943}" sibTransId="{9E4EC71A-DB36-4B70-A7CE-9860C7C4E20D}"/>
    <dgm:cxn modelId="{7A08291B-25C7-4685-9569-1FF986534706}" srcId="{4E2CF6BF-F9B3-4489-8E5C-5DE66D9678EE}" destId="{A99BEFF4-0D76-4735-860F-1A16549AF6BC}" srcOrd="1" destOrd="0" parTransId="{A6CADA6C-1557-4C30-B905-66F05AD2337D}" sibTransId="{4056D7B3-7A5F-407B-B9EA-7B60A809B133}"/>
    <dgm:cxn modelId="{175442CC-2D38-4F8A-8239-178BF7CD7899}" type="presOf" srcId="{B7497C3F-3F9F-49BB-BF23-9A223039125B}" destId="{16684E16-346B-4BDE-8B05-796AE5F4E704}" srcOrd="0" destOrd="0" presId="urn:microsoft.com/office/officeart/2005/8/layout/vList3"/>
    <dgm:cxn modelId="{F4E32DC4-A371-42E3-8BF8-2CBF415E9DEB}" type="presParOf" srcId="{517F71F6-E754-403A-A283-385920925023}" destId="{8926E22B-813E-4D87-BC7E-E5E7B06B56E9}" srcOrd="0" destOrd="0" presId="urn:microsoft.com/office/officeart/2005/8/layout/vList3"/>
    <dgm:cxn modelId="{B5A12C2B-1B31-4519-9540-17BE2C591854}" type="presParOf" srcId="{8926E22B-813E-4D87-BC7E-E5E7B06B56E9}" destId="{A3C53519-7839-485C-9034-A42D632C0F98}" srcOrd="0" destOrd="0" presId="urn:microsoft.com/office/officeart/2005/8/layout/vList3"/>
    <dgm:cxn modelId="{D06F8B1E-E923-429C-8760-21785792410D}" type="presParOf" srcId="{8926E22B-813E-4D87-BC7E-E5E7B06B56E9}" destId="{1F335E74-7566-483F-84EC-0358F1029824}" srcOrd="1" destOrd="0" presId="urn:microsoft.com/office/officeart/2005/8/layout/vList3"/>
    <dgm:cxn modelId="{119820FE-AC39-437D-B2A8-58B384D0A603}" type="presParOf" srcId="{517F71F6-E754-403A-A283-385920925023}" destId="{708C5396-5135-424B-852A-C1C13A367502}" srcOrd="1" destOrd="0" presId="urn:microsoft.com/office/officeart/2005/8/layout/vList3"/>
    <dgm:cxn modelId="{BD509000-EF4F-407B-A597-C3B0EB2FD4E7}" type="presParOf" srcId="{517F71F6-E754-403A-A283-385920925023}" destId="{FFFBD7AB-B0D0-4D67-A80F-D2662FC85E9B}" srcOrd="2" destOrd="0" presId="urn:microsoft.com/office/officeart/2005/8/layout/vList3"/>
    <dgm:cxn modelId="{F971FA20-EDE7-4859-8D87-B0BA8007B43C}" type="presParOf" srcId="{FFFBD7AB-B0D0-4D67-A80F-D2662FC85E9B}" destId="{E43F575E-73C7-4C3E-8901-EFAF957D3757}" srcOrd="0" destOrd="0" presId="urn:microsoft.com/office/officeart/2005/8/layout/vList3"/>
    <dgm:cxn modelId="{F02C48A5-B190-4F4A-BAEA-5CF7395A7DCF}" type="presParOf" srcId="{FFFBD7AB-B0D0-4D67-A80F-D2662FC85E9B}" destId="{1FE2F6F7-0712-4793-A127-DEC70BE41D58}" srcOrd="1" destOrd="0" presId="urn:microsoft.com/office/officeart/2005/8/layout/vList3"/>
    <dgm:cxn modelId="{A4416897-1A34-4ED9-880E-B8652206E499}" type="presParOf" srcId="{517F71F6-E754-403A-A283-385920925023}" destId="{8C5487B5-2D46-42F7-A865-A389976D9752}" srcOrd="3" destOrd="0" presId="urn:microsoft.com/office/officeart/2005/8/layout/vList3"/>
    <dgm:cxn modelId="{5AE7B512-0AB3-4B7E-BCF6-5730A845E1F4}" type="presParOf" srcId="{517F71F6-E754-403A-A283-385920925023}" destId="{F1570D38-8C34-4104-BBE8-EEEB400AC709}" srcOrd="4" destOrd="0" presId="urn:microsoft.com/office/officeart/2005/8/layout/vList3"/>
    <dgm:cxn modelId="{5C7CCF7A-FCB9-4D53-9DBA-2AA973168292}" type="presParOf" srcId="{F1570D38-8C34-4104-BBE8-EEEB400AC709}" destId="{BCDE089F-CC68-4B5A-A7B2-482ECB852EC2}" srcOrd="0" destOrd="0" presId="urn:microsoft.com/office/officeart/2005/8/layout/vList3"/>
    <dgm:cxn modelId="{DA29D8B4-103C-48FE-937A-BA8D4C42AC5D}" type="presParOf" srcId="{F1570D38-8C34-4104-BBE8-EEEB400AC709}" destId="{16684E16-346B-4BDE-8B05-796AE5F4E70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5758FDF-C846-46A8-9C7A-12064352263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900991-FC07-4303-86A5-754CE85AFD8D}">
      <dgm:prSet phldrT="[Текст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uk-UA" sz="2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Мета створення</a:t>
          </a:r>
          <a:endParaRPr lang="ru-RU" sz="2800" b="1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4CE1FA-8312-45D7-834D-F195E705885F}" type="parTrans" cxnId="{36876AB7-BB9A-4DFE-A93E-86F3BD3B12F3}">
      <dgm:prSet/>
      <dgm:spPr/>
      <dgm:t>
        <a:bodyPr/>
        <a:lstStyle/>
        <a:p>
          <a:endParaRPr lang="ru-RU"/>
        </a:p>
      </dgm:t>
    </dgm:pt>
    <dgm:pt modelId="{E1B8DEB4-8B61-40E0-905D-B460159047AE}" type="sibTrans" cxnId="{36876AB7-BB9A-4DFE-A93E-86F3BD3B12F3}">
      <dgm:prSet/>
      <dgm:spPr/>
      <dgm:t>
        <a:bodyPr/>
        <a:lstStyle/>
        <a:p>
          <a:endParaRPr lang="ru-RU"/>
        </a:p>
      </dgm:t>
    </dgm:pt>
    <dgm:pt modelId="{8FDBF1D5-5D86-431E-AD48-66AB2E4C0284}">
      <dgm:prSet phldrT="[Текст]"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Вирішення житлової проблеми постраждалих від конфлікту та окупації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B36176-2C7A-46C9-A6DB-FB74E2122C54}" type="parTrans" cxnId="{25637FF3-4A85-4702-A2AF-3BDF8AAE011D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44ADFF2E-E54A-4D63-AF1C-E42E5501B4C4}" type="sibTrans" cxnId="{25637FF3-4A85-4702-A2AF-3BDF8AAE011D}">
      <dgm:prSet/>
      <dgm:spPr/>
      <dgm:t>
        <a:bodyPr/>
        <a:lstStyle/>
        <a:p>
          <a:endParaRPr lang="ru-RU"/>
        </a:p>
      </dgm:t>
    </dgm:pt>
    <dgm:pt modelId="{ADDBAAEC-DD32-4FF5-9CB6-3BB66B1E7638}">
      <dgm:prSet phldrT="[Текст]"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Створення додаткових гарантій захисту майна громадян України 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89D976-E799-45A9-A1C0-155898537624}" type="parTrans" cxnId="{DD0EE5FF-AFEB-42FB-B25F-3252356D504B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9C5D5B0A-3903-4BBC-A8B8-9240B0149557}" type="sibTrans" cxnId="{DD0EE5FF-AFEB-42FB-B25F-3252356D504B}">
      <dgm:prSet/>
      <dgm:spPr/>
      <dgm:t>
        <a:bodyPr/>
        <a:lstStyle/>
        <a:p>
          <a:endParaRPr lang="ru-RU"/>
        </a:p>
      </dgm:t>
    </dgm:pt>
    <dgm:pt modelId="{89A98777-70D8-4116-A45D-F4E99ADD082C}" type="pres">
      <dgm:prSet presAssocID="{45758FDF-C846-46A8-9C7A-12064352263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E0F5697-5A3A-4A18-ADEC-1B1C67A4FD29}" type="pres">
      <dgm:prSet presAssocID="{A8900991-FC07-4303-86A5-754CE85AFD8D}" presName="root" presStyleCnt="0"/>
      <dgm:spPr/>
    </dgm:pt>
    <dgm:pt modelId="{657BE4B0-544D-4D3A-B2B4-5870111FFE28}" type="pres">
      <dgm:prSet presAssocID="{A8900991-FC07-4303-86A5-754CE85AFD8D}" presName="rootComposite" presStyleCnt="0"/>
      <dgm:spPr/>
    </dgm:pt>
    <dgm:pt modelId="{AE124F78-21AC-4541-BFB1-74828641C93A}" type="pres">
      <dgm:prSet presAssocID="{A8900991-FC07-4303-86A5-754CE85AFD8D}" presName="rootText" presStyleLbl="node1" presStyleIdx="0" presStyleCnt="1" custScaleX="163869" custLinFactNeighborX="0" custLinFactNeighborY="-74"/>
      <dgm:spPr/>
      <dgm:t>
        <a:bodyPr/>
        <a:lstStyle/>
        <a:p>
          <a:endParaRPr lang="ru-RU"/>
        </a:p>
      </dgm:t>
    </dgm:pt>
    <dgm:pt modelId="{C23A467B-E809-441E-8622-4C9B90787636}" type="pres">
      <dgm:prSet presAssocID="{A8900991-FC07-4303-86A5-754CE85AFD8D}" presName="rootConnector" presStyleLbl="node1" presStyleIdx="0" presStyleCnt="1"/>
      <dgm:spPr/>
      <dgm:t>
        <a:bodyPr/>
        <a:lstStyle/>
        <a:p>
          <a:endParaRPr lang="ru-RU"/>
        </a:p>
      </dgm:t>
    </dgm:pt>
    <dgm:pt modelId="{069E43A0-2177-4D12-A66B-76DAB5559079}" type="pres">
      <dgm:prSet presAssocID="{A8900991-FC07-4303-86A5-754CE85AFD8D}" presName="childShape" presStyleCnt="0"/>
      <dgm:spPr/>
    </dgm:pt>
    <dgm:pt modelId="{6AB8A1EB-AFA5-46D3-BF8D-F897CCEE772B}" type="pres">
      <dgm:prSet presAssocID="{90B36176-2C7A-46C9-A6DB-FB74E2122C54}" presName="Name13" presStyleLbl="parChTrans1D2" presStyleIdx="0" presStyleCnt="2"/>
      <dgm:spPr/>
      <dgm:t>
        <a:bodyPr/>
        <a:lstStyle/>
        <a:p>
          <a:endParaRPr lang="ru-RU"/>
        </a:p>
      </dgm:t>
    </dgm:pt>
    <dgm:pt modelId="{E2526C19-1CBC-4CE8-BE82-5EE2B0FB8BB0}" type="pres">
      <dgm:prSet presAssocID="{8FDBF1D5-5D86-431E-AD48-66AB2E4C0284}" presName="childText" presStyleLbl="bgAcc1" presStyleIdx="0" presStyleCnt="2" custScaleX="243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ACA943-0C80-48FE-8773-F0455C8BCD0D}" type="pres">
      <dgm:prSet presAssocID="{F489D976-E799-45A9-A1C0-155898537624}" presName="Name13" presStyleLbl="parChTrans1D2" presStyleIdx="1" presStyleCnt="2"/>
      <dgm:spPr/>
      <dgm:t>
        <a:bodyPr/>
        <a:lstStyle/>
        <a:p>
          <a:endParaRPr lang="ru-RU"/>
        </a:p>
      </dgm:t>
    </dgm:pt>
    <dgm:pt modelId="{C4D5F2EC-5C4F-4ABD-BF67-7E643734E95F}" type="pres">
      <dgm:prSet presAssocID="{ADDBAAEC-DD32-4FF5-9CB6-3BB66B1E7638}" presName="childText" presStyleLbl="bgAcc1" presStyleIdx="1" presStyleCnt="2" custScaleX="241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139C19-929B-4802-95DE-BF2C38FA8A87}" type="presOf" srcId="{F489D976-E799-45A9-A1C0-155898537624}" destId="{D7ACA943-0C80-48FE-8773-F0455C8BCD0D}" srcOrd="0" destOrd="0" presId="urn:microsoft.com/office/officeart/2005/8/layout/hierarchy3"/>
    <dgm:cxn modelId="{8DDB01F5-1D5F-431E-AAE3-1DA1D99168DF}" type="presOf" srcId="{45758FDF-C846-46A8-9C7A-120643522630}" destId="{89A98777-70D8-4116-A45D-F4E99ADD082C}" srcOrd="0" destOrd="0" presId="urn:microsoft.com/office/officeart/2005/8/layout/hierarchy3"/>
    <dgm:cxn modelId="{25637FF3-4A85-4702-A2AF-3BDF8AAE011D}" srcId="{A8900991-FC07-4303-86A5-754CE85AFD8D}" destId="{8FDBF1D5-5D86-431E-AD48-66AB2E4C0284}" srcOrd="0" destOrd="0" parTransId="{90B36176-2C7A-46C9-A6DB-FB74E2122C54}" sibTransId="{44ADFF2E-E54A-4D63-AF1C-E42E5501B4C4}"/>
    <dgm:cxn modelId="{0069BD65-8124-40BB-AB55-CFC8E74DA950}" type="presOf" srcId="{8FDBF1D5-5D86-431E-AD48-66AB2E4C0284}" destId="{E2526C19-1CBC-4CE8-BE82-5EE2B0FB8BB0}" srcOrd="0" destOrd="0" presId="urn:microsoft.com/office/officeart/2005/8/layout/hierarchy3"/>
    <dgm:cxn modelId="{331876E7-CC21-447D-84BE-0C3E1E4083D6}" type="presOf" srcId="{A8900991-FC07-4303-86A5-754CE85AFD8D}" destId="{AE124F78-21AC-4541-BFB1-74828641C93A}" srcOrd="0" destOrd="0" presId="urn:microsoft.com/office/officeart/2005/8/layout/hierarchy3"/>
    <dgm:cxn modelId="{D7284CE6-40D1-4B39-99EC-986D6C24013E}" type="presOf" srcId="{A8900991-FC07-4303-86A5-754CE85AFD8D}" destId="{C23A467B-E809-441E-8622-4C9B90787636}" srcOrd="1" destOrd="0" presId="urn:microsoft.com/office/officeart/2005/8/layout/hierarchy3"/>
    <dgm:cxn modelId="{36876AB7-BB9A-4DFE-A93E-86F3BD3B12F3}" srcId="{45758FDF-C846-46A8-9C7A-120643522630}" destId="{A8900991-FC07-4303-86A5-754CE85AFD8D}" srcOrd="0" destOrd="0" parTransId="{A24CE1FA-8312-45D7-834D-F195E705885F}" sibTransId="{E1B8DEB4-8B61-40E0-905D-B460159047AE}"/>
    <dgm:cxn modelId="{DD0EE5FF-AFEB-42FB-B25F-3252356D504B}" srcId="{A8900991-FC07-4303-86A5-754CE85AFD8D}" destId="{ADDBAAEC-DD32-4FF5-9CB6-3BB66B1E7638}" srcOrd="1" destOrd="0" parTransId="{F489D976-E799-45A9-A1C0-155898537624}" sibTransId="{9C5D5B0A-3903-4BBC-A8B8-9240B0149557}"/>
    <dgm:cxn modelId="{6F3B0AD1-C97C-4A20-861E-79D8B7316F0D}" type="presOf" srcId="{ADDBAAEC-DD32-4FF5-9CB6-3BB66B1E7638}" destId="{C4D5F2EC-5C4F-4ABD-BF67-7E643734E95F}" srcOrd="0" destOrd="0" presId="urn:microsoft.com/office/officeart/2005/8/layout/hierarchy3"/>
    <dgm:cxn modelId="{CE4E7CAD-5509-49C3-9288-537A29BBDC03}" type="presOf" srcId="{90B36176-2C7A-46C9-A6DB-FB74E2122C54}" destId="{6AB8A1EB-AFA5-46D3-BF8D-F897CCEE772B}" srcOrd="0" destOrd="0" presId="urn:microsoft.com/office/officeart/2005/8/layout/hierarchy3"/>
    <dgm:cxn modelId="{EF4D8874-7ADC-4402-87AF-CA706AEDDB2E}" type="presParOf" srcId="{89A98777-70D8-4116-A45D-F4E99ADD082C}" destId="{BE0F5697-5A3A-4A18-ADEC-1B1C67A4FD29}" srcOrd="0" destOrd="0" presId="urn:microsoft.com/office/officeart/2005/8/layout/hierarchy3"/>
    <dgm:cxn modelId="{BD4A87D7-7E88-418B-A943-06D2A4A324C2}" type="presParOf" srcId="{BE0F5697-5A3A-4A18-ADEC-1B1C67A4FD29}" destId="{657BE4B0-544D-4D3A-B2B4-5870111FFE28}" srcOrd="0" destOrd="0" presId="urn:microsoft.com/office/officeart/2005/8/layout/hierarchy3"/>
    <dgm:cxn modelId="{1425743E-E711-4F5F-A18A-8FE00DFE14FE}" type="presParOf" srcId="{657BE4B0-544D-4D3A-B2B4-5870111FFE28}" destId="{AE124F78-21AC-4541-BFB1-74828641C93A}" srcOrd="0" destOrd="0" presId="urn:microsoft.com/office/officeart/2005/8/layout/hierarchy3"/>
    <dgm:cxn modelId="{DD054887-8A1A-496C-9C9E-3F411C72FBD5}" type="presParOf" srcId="{657BE4B0-544D-4D3A-B2B4-5870111FFE28}" destId="{C23A467B-E809-441E-8622-4C9B90787636}" srcOrd="1" destOrd="0" presId="urn:microsoft.com/office/officeart/2005/8/layout/hierarchy3"/>
    <dgm:cxn modelId="{C7BEDD4C-529F-45B8-91D4-A882F1EB9B65}" type="presParOf" srcId="{BE0F5697-5A3A-4A18-ADEC-1B1C67A4FD29}" destId="{069E43A0-2177-4D12-A66B-76DAB5559079}" srcOrd="1" destOrd="0" presId="urn:microsoft.com/office/officeart/2005/8/layout/hierarchy3"/>
    <dgm:cxn modelId="{AD1E1583-2C5F-45B0-BC1F-B1B96B586725}" type="presParOf" srcId="{069E43A0-2177-4D12-A66B-76DAB5559079}" destId="{6AB8A1EB-AFA5-46D3-BF8D-F897CCEE772B}" srcOrd="0" destOrd="0" presId="urn:microsoft.com/office/officeart/2005/8/layout/hierarchy3"/>
    <dgm:cxn modelId="{B09D9317-C9BD-49E0-9B31-975B361CE09B}" type="presParOf" srcId="{069E43A0-2177-4D12-A66B-76DAB5559079}" destId="{E2526C19-1CBC-4CE8-BE82-5EE2B0FB8BB0}" srcOrd="1" destOrd="0" presId="urn:microsoft.com/office/officeart/2005/8/layout/hierarchy3"/>
    <dgm:cxn modelId="{F0D25209-7410-4143-8202-EBCB24C78A7D}" type="presParOf" srcId="{069E43A0-2177-4D12-A66B-76DAB5559079}" destId="{D7ACA943-0C80-48FE-8773-F0455C8BCD0D}" srcOrd="2" destOrd="0" presId="urn:microsoft.com/office/officeart/2005/8/layout/hierarchy3"/>
    <dgm:cxn modelId="{77D04517-AAE8-4C23-B67B-6EC59B4FBE62}" type="presParOf" srcId="{069E43A0-2177-4D12-A66B-76DAB5559079}" destId="{C4D5F2EC-5C4F-4ABD-BF67-7E643734E95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70BBE0-4809-47D8-B023-56AB33CD81BB}">
      <dsp:nvSpPr>
        <dsp:cNvPr id="0" name=""/>
        <dsp:cNvSpPr/>
      </dsp:nvSpPr>
      <dsp:spPr>
        <a:xfrm rot="2037467">
          <a:off x="2078911" y="3417124"/>
          <a:ext cx="880984" cy="62050"/>
        </a:xfrm>
        <a:custGeom>
          <a:avLst/>
          <a:gdLst/>
          <a:ahLst/>
          <a:cxnLst/>
          <a:rect l="0" t="0" r="0" b="0"/>
          <a:pathLst>
            <a:path>
              <a:moveTo>
                <a:pt x="0" y="31025"/>
              </a:moveTo>
              <a:lnTo>
                <a:pt x="880984" y="310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4355C-A71D-4302-BF89-6B3462646951}">
      <dsp:nvSpPr>
        <dsp:cNvPr id="0" name=""/>
        <dsp:cNvSpPr/>
      </dsp:nvSpPr>
      <dsp:spPr>
        <a:xfrm rot="162668">
          <a:off x="2152391" y="2689974"/>
          <a:ext cx="2941626" cy="62050"/>
        </a:xfrm>
        <a:custGeom>
          <a:avLst/>
          <a:gdLst/>
          <a:ahLst/>
          <a:cxnLst/>
          <a:rect l="0" t="0" r="0" b="0"/>
          <a:pathLst>
            <a:path>
              <a:moveTo>
                <a:pt x="0" y="31025"/>
              </a:moveTo>
              <a:lnTo>
                <a:pt x="2941626" y="310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39D11-3E8C-4E74-84FE-6CDA94E4E3D3}">
      <dsp:nvSpPr>
        <dsp:cNvPr id="0" name=""/>
        <dsp:cNvSpPr/>
      </dsp:nvSpPr>
      <dsp:spPr>
        <a:xfrm rot="19950841">
          <a:off x="2059194" y="1733368"/>
          <a:ext cx="1680478" cy="62050"/>
        </a:xfrm>
        <a:custGeom>
          <a:avLst/>
          <a:gdLst/>
          <a:ahLst/>
          <a:cxnLst/>
          <a:rect l="0" t="0" r="0" b="0"/>
          <a:pathLst>
            <a:path>
              <a:moveTo>
                <a:pt x="0" y="31025"/>
              </a:moveTo>
              <a:lnTo>
                <a:pt x="1680478" y="310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5316C-2563-4187-88D2-ED01EE8F8A09}">
      <dsp:nvSpPr>
        <dsp:cNvPr id="0" name=""/>
        <dsp:cNvSpPr/>
      </dsp:nvSpPr>
      <dsp:spPr>
        <a:xfrm>
          <a:off x="204813" y="721269"/>
          <a:ext cx="2512987" cy="2512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A9FBCE-CDAB-4F9B-8438-356D915BEEC8}">
      <dsp:nvSpPr>
        <dsp:cNvPr id="0" name=""/>
        <dsp:cNvSpPr/>
      </dsp:nvSpPr>
      <dsp:spPr>
        <a:xfrm>
          <a:off x="3534371" y="23236"/>
          <a:ext cx="1884017" cy="1841482"/>
        </a:xfrm>
        <a:prstGeom prst="ellipse">
          <a:avLst/>
        </a:prstGeom>
        <a:noFill/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Відсутній механізм компенсації</a:t>
          </a:r>
          <a:endParaRPr lang="ru-RU" sz="1800" b="1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10279" y="292915"/>
        <a:ext cx="1332201" cy="1302124"/>
      </dsp:txXfrm>
    </dsp:sp>
    <dsp:sp modelId="{6A7BAABE-3B20-4217-9C27-F1F6C8C39C6F}">
      <dsp:nvSpPr>
        <dsp:cNvPr id="0" name=""/>
        <dsp:cNvSpPr/>
      </dsp:nvSpPr>
      <dsp:spPr>
        <a:xfrm>
          <a:off x="5091254" y="1820239"/>
          <a:ext cx="2022643" cy="2036334"/>
        </a:xfrm>
        <a:prstGeom prst="ellipse">
          <a:avLst/>
        </a:prstGeom>
        <a:noFill/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Недостатнє забезпечення житлом</a:t>
          </a:r>
          <a:endParaRPr lang="ru-RU" sz="1800" b="1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87463" y="2118453"/>
        <a:ext cx="1430225" cy="1439906"/>
      </dsp:txXfrm>
    </dsp:sp>
    <dsp:sp modelId="{B32D44BF-E439-408B-AEC2-9684F9B1E159}">
      <dsp:nvSpPr>
        <dsp:cNvPr id="0" name=""/>
        <dsp:cNvSpPr/>
      </dsp:nvSpPr>
      <dsp:spPr>
        <a:xfrm>
          <a:off x="2724149" y="3288362"/>
          <a:ext cx="1863405" cy="1850227"/>
        </a:xfrm>
        <a:prstGeom prst="ellipse">
          <a:avLst/>
        </a:prstGeom>
        <a:noFill/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Відсутність практики компенсації за неможливість користування житлом</a:t>
          </a:r>
          <a:endParaRPr lang="ru-RU" sz="1600" b="1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97038" y="3559321"/>
        <a:ext cx="1317627" cy="130830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1CD893-6025-454E-8749-59C220E15ADE}">
      <dsp:nvSpPr>
        <dsp:cNvPr id="0" name=""/>
        <dsp:cNvSpPr/>
      </dsp:nvSpPr>
      <dsp:spPr>
        <a:xfrm>
          <a:off x="2607468" y="2989148"/>
          <a:ext cx="2405062" cy="2405062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Порядок формування</a:t>
          </a:r>
          <a:endParaRPr lang="ru-RU" sz="2300" b="1" kern="1200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59681" y="3341361"/>
        <a:ext cx="1700636" cy="1700636"/>
      </dsp:txXfrm>
    </dsp:sp>
    <dsp:sp modelId="{FC4A605A-292C-4134-9170-15BEF78ACE8F}">
      <dsp:nvSpPr>
        <dsp:cNvPr id="0" name=""/>
        <dsp:cNvSpPr/>
      </dsp:nvSpPr>
      <dsp:spPr>
        <a:xfrm rot="13148076">
          <a:off x="2254357" y="2830155"/>
          <a:ext cx="626489" cy="685442"/>
        </a:xfrm>
        <a:prstGeom prst="lef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E3DA1E-0B23-48BB-BA45-B2E1DB843014}">
      <dsp:nvSpPr>
        <dsp:cNvPr id="0" name=""/>
        <dsp:cNvSpPr/>
      </dsp:nvSpPr>
      <dsp:spPr>
        <a:xfrm>
          <a:off x="15350" y="1119674"/>
          <a:ext cx="2284809" cy="1827847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Звернення ВПО із заявою про передачу житла з приватної у державну власність в порядку обміну</a:t>
          </a:r>
          <a:endParaRPr lang="ru-RU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886" y="1173210"/>
        <a:ext cx="2177737" cy="1720775"/>
      </dsp:txXfrm>
    </dsp:sp>
    <dsp:sp modelId="{238F6FC7-2054-4445-84D2-16F08307C1BB}">
      <dsp:nvSpPr>
        <dsp:cNvPr id="0" name=""/>
        <dsp:cNvSpPr/>
      </dsp:nvSpPr>
      <dsp:spPr>
        <a:xfrm rot="16214940">
          <a:off x="3572528" y="2246830"/>
          <a:ext cx="493283" cy="685442"/>
        </a:xfrm>
        <a:prstGeom prst="lef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291CBC-9E24-4421-AFF4-1763D06EF11B}">
      <dsp:nvSpPr>
        <dsp:cNvPr id="0" name=""/>
        <dsp:cNvSpPr/>
      </dsp:nvSpPr>
      <dsp:spPr>
        <a:xfrm>
          <a:off x="2680298" y="354660"/>
          <a:ext cx="2284809" cy="1827847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Перевірка законності правомочностей власника та пошук альтернативного житла</a:t>
          </a:r>
          <a:endParaRPr lang="ru-RU" sz="1700" b="1" i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33834" y="408196"/>
        <a:ext cx="2177737" cy="1720775"/>
      </dsp:txXfrm>
    </dsp:sp>
    <dsp:sp modelId="{11B755B4-2A5C-46C3-BBDB-53D958DB62B5}">
      <dsp:nvSpPr>
        <dsp:cNvPr id="0" name=""/>
        <dsp:cNvSpPr/>
      </dsp:nvSpPr>
      <dsp:spPr>
        <a:xfrm rot="19240224">
          <a:off x="4717222" y="2819045"/>
          <a:ext cx="591154" cy="685442"/>
        </a:xfrm>
        <a:prstGeom prst="lef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3D894F-6084-4682-AFF1-846160CC1668}">
      <dsp:nvSpPr>
        <dsp:cNvPr id="0" name=""/>
        <dsp:cNvSpPr/>
      </dsp:nvSpPr>
      <dsp:spPr>
        <a:xfrm>
          <a:off x="5332536" y="1094226"/>
          <a:ext cx="2284809" cy="1827847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Нотаріальне посвідчення переходу права власності та включення майна до відповідного фонду</a:t>
          </a:r>
          <a:endParaRPr lang="ru-RU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86072" y="1147762"/>
        <a:ext cx="2177737" cy="172077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4FDAD1-4455-4890-9CD5-9D46A84FD71A}">
      <dsp:nvSpPr>
        <dsp:cNvPr id="0" name=""/>
        <dsp:cNvSpPr/>
      </dsp:nvSpPr>
      <dsp:spPr>
        <a:xfrm rot="1888865">
          <a:off x="2350924" y="3598082"/>
          <a:ext cx="1419682" cy="58359"/>
        </a:xfrm>
        <a:custGeom>
          <a:avLst/>
          <a:gdLst/>
          <a:ahLst/>
          <a:cxnLst/>
          <a:rect l="0" t="0" r="0" b="0"/>
          <a:pathLst>
            <a:path>
              <a:moveTo>
                <a:pt x="0" y="29179"/>
              </a:moveTo>
              <a:lnTo>
                <a:pt x="1419682" y="2917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49F65-E39C-4FF0-A8C1-3F378C1B4C74}">
      <dsp:nvSpPr>
        <dsp:cNvPr id="0" name=""/>
        <dsp:cNvSpPr/>
      </dsp:nvSpPr>
      <dsp:spPr>
        <a:xfrm rot="21538411">
          <a:off x="2455164" y="2626582"/>
          <a:ext cx="2987456" cy="58359"/>
        </a:xfrm>
        <a:custGeom>
          <a:avLst/>
          <a:gdLst/>
          <a:ahLst/>
          <a:cxnLst/>
          <a:rect l="0" t="0" r="0" b="0"/>
          <a:pathLst>
            <a:path>
              <a:moveTo>
                <a:pt x="0" y="29179"/>
              </a:moveTo>
              <a:lnTo>
                <a:pt x="2987456" y="2917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AFB5BF-8F80-4DEC-A0F4-073862A75E55}">
      <dsp:nvSpPr>
        <dsp:cNvPr id="0" name=""/>
        <dsp:cNvSpPr/>
      </dsp:nvSpPr>
      <dsp:spPr>
        <a:xfrm rot="19733227">
          <a:off x="2353539" y="1754032"/>
          <a:ext cx="1416280" cy="58359"/>
        </a:xfrm>
        <a:custGeom>
          <a:avLst/>
          <a:gdLst/>
          <a:ahLst/>
          <a:cxnLst/>
          <a:rect l="0" t="0" r="0" b="0"/>
          <a:pathLst>
            <a:path>
              <a:moveTo>
                <a:pt x="0" y="29179"/>
              </a:moveTo>
              <a:lnTo>
                <a:pt x="1416280" y="2917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B6B829-FA0C-4F73-B3A0-A8C6664811D3}">
      <dsp:nvSpPr>
        <dsp:cNvPr id="0" name=""/>
        <dsp:cNvSpPr/>
      </dsp:nvSpPr>
      <dsp:spPr>
        <a:xfrm>
          <a:off x="243441" y="1397686"/>
          <a:ext cx="2602309" cy="26023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C0DA5-D39E-4F59-B6D3-D76280E8BE2D}">
      <dsp:nvSpPr>
        <dsp:cNvPr id="0" name=""/>
        <dsp:cNvSpPr/>
      </dsp:nvSpPr>
      <dsp:spPr>
        <a:xfrm>
          <a:off x="3531691" y="12093"/>
          <a:ext cx="1866199" cy="1848555"/>
        </a:xfrm>
        <a:prstGeom prst="ellipse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Сатисфакція</a:t>
          </a:r>
          <a:endParaRPr lang="ru-RU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04990" y="282808"/>
        <a:ext cx="1319601" cy="1307125"/>
      </dsp:txXfrm>
    </dsp:sp>
    <dsp:sp modelId="{B32D17B6-37CA-4001-867B-391D8403A964}">
      <dsp:nvSpPr>
        <dsp:cNvPr id="0" name=""/>
        <dsp:cNvSpPr/>
      </dsp:nvSpPr>
      <dsp:spPr>
        <a:xfrm>
          <a:off x="5442207" y="1558069"/>
          <a:ext cx="2126857" cy="2103764"/>
        </a:xfrm>
        <a:prstGeom prst="ellipse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Імідж</a:t>
          </a:r>
          <a:endParaRPr lang="ru-RU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53678" y="1866158"/>
        <a:ext cx="1503915" cy="1487586"/>
      </dsp:txXfrm>
    </dsp:sp>
    <dsp:sp modelId="{ABAA3490-364D-474A-951B-2D16A93ECF64}">
      <dsp:nvSpPr>
        <dsp:cNvPr id="0" name=""/>
        <dsp:cNvSpPr/>
      </dsp:nvSpPr>
      <dsp:spPr>
        <a:xfrm>
          <a:off x="3518989" y="3554145"/>
          <a:ext cx="1932089" cy="1890525"/>
        </a:xfrm>
        <a:prstGeom prst="ellipse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Інтеграція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01937" y="3831006"/>
        <a:ext cx="1366193" cy="13368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39AD0-1E4B-4401-8146-7BF3D5F3E42A}">
      <dsp:nvSpPr>
        <dsp:cNvPr id="0" name=""/>
        <dsp:cNvSpPr/>
      </dsp:nvSpPr>
      <dsp:spPr>
        <a:xfrm>
          <a:off x="12673" y="127116"/>
          <a:ext cx="5607812" cy="1126307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Сатисфакція</a:t>
          </a:r>
          <a:endParaRPr lang="ru-RU" sz="3100" b="1" kern="1200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673" y="127116"/>
        <a:ext cx="5607812" cy="750871"/>
      </dsp:txXfrm>
    </dsp:sp>
    <dsp:sp modelId="{CFD3D466-B648-4CCE-99C0-80AAC35C35C6}">
      <dsp:nvSpPr>
        <dsp:cNvPr id="0" name=""/>
        <dsp:cNvSpPr/>
      </dsp:nvSpPr>
      <dsp:spPr>
        <a:xfrm>
          <a:off x="1148588" y="859929"/>
          <a:ext cx="5607812" cy="3069000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t" anchorCtr="0">
          <a:noAutofit/>
        </a:bodyPr>
        <a:lstStyle/>
        <a:p>
          <a:pPr marL="285750" lvl="1" indent="-285750" algn="just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Отримання компенсації від держави-агресора у міжнародних судових інстанціях за державне майно, яке знаходиться на окупованих територіях</a:t>
          </a:r>
          <a:endParaRPr lang="ru-RU" sz="31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38476" y="949817"/>
        <a:ext cx="5428036" cy="288922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39AD0-1E4B-4401-8146-7BF3D5F3E42A}">
      <dsp:nvSpPr>
        <dsp:cNvPr id="0" name=""/>
        <dsp:cNvSpPr/>
      </dsp:nvSpPr>
      <dsp:spPr>
        <a:xfrm>
          <a:off x="5607" y="0"/>
          <a:ext cx="5607812" cy="1065969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Інтеграція</a:t>
          </a:r>
          <a:endParaRPr lang="ru-RU" sz="3200" b="1" kern="1200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07" y="0"/>
        <a:ext cx="5607812" cy="710646"/>
      </dsp:txXfrm>
    </dsp:sp>
    <dsp:sp modelId="{CFD3D466-B648-4CCE-99C0-80AAC35C35C6}">
      <dsp:nvSpPr>
        <dsp:cNvPr id="0" name=""/>
        <dsp:cNvSpPr/>
      </dsp:nvSpPr>
      <dsp:spPr>
        <a:xfrm>
          <a:off x="1110510" y="748798"/>
          <a:ext cx="5607812" cy="3288600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t" anchorCtr="0">
          <a:noAutofit/>
        </a:bodyPr>
        <a:lstStyle/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 внутрішньо переміщених осіб належним житлом на основі реально діючого механізма, що дасть змогу повноцінно інтегруватися у приймаючі громади</a:t>
          </a:r>
          <a:endParaRPr lang="ru-RU" sz="2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06830" y="845118"/>
        <a:ext cx="5415172" cy="309596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39AD0-1E4B-4401-8146-7BF3D5F3E42A}">
      <dsp:nvSpPr>
        <dsp:cNvPr id="0" name=""/>
        <dsp:cNvSpPr/>
      </dsp:nvSpPr>
      <dsp:spPr>
        <a:xfrm>
          <a:off x="5607" y="36899"/>
          <a:ext cx="5607812" cy="1065969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Імідж</a:t>
          </a:r>
          <a:endParaRPr lang="ru-RU" sz="3200" b="1" kern="1200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07" y="36899"/>
        <a:ext cx="5607812" cy="710646"/>
      </dsp:txXfrm>
    </dsp:sp>
    <dsp:sp modelId="{CFD3D466-B648-4CCE-99C0-80AAC35C35C6}">
      <dsp:nvSpPr>
        <dsp:cNvPr id="0" name=""/>
        <dsp:cNvSpPr/>
      </dsp:nvSpPr>
      <dsp:spPr>
        <a:xfrm>
          <a:off x="1110510" y="956041"/>
          <a:ext cx="5607812" cy="2871000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t" anchorCtr="0">
          <a:noAutofit/>
        </a:bodyPr>
        <a:lstStyle/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Держава бере на себе повну відповідальність за власних громадян, що позитивно позначається на авторитеті влади та позиції країни на міжнародній арені</a:t>
          </a:r>
          <a:endParaRPr lang="ru-RU" sz="2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94599" y="1040130"/>
        <a:ext cx="5439634" cy="270282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27045-ECC4-42EB-AFB8-850B861A9F44}">
      <dsp:nvSpPr>
        <dsp:cNvPr id="0" name=""/>
        <dsp:cNvSpPr/>
      </dsp:nvSpPr>
      <dsp:spPr>
        <a:xfrm>
          <a:off x="1925034" y="625215"/>
          <a:ext cx="4370013" cy="4370013"/>
        </a:xfrm>
        <a:prstGeom prst="blockArc">
          <a:avLst>
            <a:gd name="adj1" fmla="val 10881292"/>
            <a:gd name="adj2" fmla="val 16139600"/>
            <a:gd name="adj3" fmla="val 4638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766BCE-85AF-47E5-9DF7-F7F216CEEEF2}">
      <dsp:nvSpPr>
        <dsp:cNvPr id="0" name=""/>
        <dsp:cNvSpPr/>
      </dsp:nvSpPr>
      <dsp:spPr>
        <a:xfrm>
          <a:off x="1925019" y="625874"/>
          <a:ext cx="4370013" cy="4370013"/>
        </a:xfrm>
        <a:prstGeom prst="blockArc">
          <a:avLst>
            <a:gd name="adj1" fmla="val 5460375"/>
            <a:gd name="adj2" fmla="val 10882354"/>
            <a:gd name="adj3" fmla="val 4638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499F38-D6D2-4492-9B3E-545CF9086CF6}">
      <dsp:nvSpPr>
        <dsp:cNvPr id="0" name=""/>
        <dsp:cNvSpPr/>
      </dsp:nvSpPr>
      <dsp:spPr>
        <a:xfrm>
          <a:off x="1887537" y="625545"/>
          <a:ext cx="4370013" cy="4370013"/>
        </a:xfrm>
        <a:prstGeom prst="blockArc">
          <a:avLst>
            <a:gd name="adj1" fmla="val 0"/>
            <a:gd name="adj2" fmla="val 5400000"/>
            <a:gd name="adj3" fmla="val 4638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694520-B23F-4060-AB57-5C00E6F7D2AF}">
      <dsp:nvSpPr>
        <dsp:cNvPr id="0" name=""/>
        <dsp:cNvSpPr/>
      </dsp:nvSpPr>
      <dsp:spPr>
        <a:xfrm>
          <a:off x="1887537" y="625545"/>
          <a:ext cx="4370013" cy="4370013"/>
        </a:xfrm>
        <a:prstGeom prst="blockArc">
          <a:avLst>
            <a:gd name="adj1" fmla="val 16200000"/>
            <a:gd name="adj2" fmla="val 0"/>
            <a:gd name="adj3" fmla="val 4638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4A92B2-D20F-4CD5-A253-01AAE595C80C}">
      <dsp:nvSpPr>
        <dsp:cNvPr id="0" name=""/>
        <dsp:cNvSpPr/>
      </dsp:nvSpPr>
      <dsp:spPr>
        <a:xfrm>
          <a:off x="3043986" y="1754290"/>
          <a:ext cx="2010841" cy="2010841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Фонд</a:t>
          </a:r>
          <a:endParaRPr lang="ru-RU" sz="3600" b="1" kern="1200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38467" y="2048771"/>
        <a:ext cx="1421879" cy="1421879"/>
      </dsp:txXfrm>
    </dsp:sp>
    <dsp:sp modelId="{6279E425-86F4-4744-BF4B-D3B5DD0A9BC1}">
      <dsp:nvSpPr>
        <dsp:cNvPr id="0" name=""/>
        <dsp:cNvSpPr/>
      </dsp:nvSpPr>
      <dsp:spPr>
        <a:xfrm>
          <a:off x="3287425" y="-83788"/>
          <a:ext cx="1570236" cy="1520013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Пошкоджене житло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17381" y="138813"/>
        <a:ext cx="1110324" cy="1074811"/>
      </dsp:txXfrm>
    </dsp:sp>
    <dsp:sp modelId="{879C7577-6662-46B4-A7A1-8E41E2EAD868}">
      <dsp:nvSpPr>
        <dsp:cNvPr id="0" name=""/>
        <dsp:cNvSpPr/>
      </dsp:nvSpPr>
      <dsp:spPr>
        <a:xfrm>
          <a:off x="5503082" y="2106757"/>
          <a:ext cx="1407589" cy="1407589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Зруйноване житло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09219" y="2312894"/>
        <a:ext cx="995315" cy="995315"/>
      </dsp:txXfrm>
    </dsp:sp>
    <dsp:sp modelId="{F30BF367-3B1D-4D66-9312-A935F3A4AF45}">
      <dsp:nvSpPr>
        <dsp:cNvPr id="0" name=""/>
        <dsp:cNvSpPr/>
      </dsp:nvSpPr>
      <dsp:spPr>
        <a:xfrm>
          <a:off x="3225801" y="4129081"/>
          <a:ext cx="1693484" cy="1631606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Житло, яким не користуються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73806" y="4368024"/>
        <a:ext cx="1197474" cy="1153720"/>
      </dsp:txXfrm>
    </dsp:sp>
    <dsp:sp modelId="{041BD6E6-A360-4211-B999-77926DFD8F89}">
      <dsp:nvSpPr>
        <dsp:cNvPr id="0" name=""/>
        <dsp:cNvSpPr/>
      </dsp:nvSpPr>
      <dsp:spPr>
        <a:xfrm>
          <a:off x="1077622" y="1814517"/>
          <a:ext cx="1797364" cy="1890476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Недобудоване житло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40840" y="2091371"/>
        <a:ext cx="1270928" cy="13367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0F653-0FF7-42CB-B82E-D2C96A1E2C46}">
      <dsp:nvSpPr>
        <dsp:cNvPr id="0" name=""/>
        <dsp:cNvSpPr/>
      </dsp:nvSpPr>
      <dsp:spPr>
        <a:xfrm>
          <a:off x="2527288" y="1947445"/>
          <a:ext cx="2768592" cy="142227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Соціальні виплати</a:t>
          </a:r>
          <a:endParaRPr lang="ru-RU" sz="3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96717" y="2016874"/>
        <a:ext cx="2629734" cy="1283412"/>
      </dsp:txXfrm>
    </dsp:sp>
    <dsp:sp modelId="{2FE8A216-C048-4781-B30D-AD1B4B2A2A3F}">
      <dsp:nvSpPr>
        <dsp:cNvPr id="0" name=""/>
        <dsp:cNvSpPr/>
      </dsp:nvSpPr>
      <dsp:spPr>
        <a:xfrm rot="12970607">
          <a:off x="2131770" y="1683746"/>
          <a:ext cx="89347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347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8F0A4-36D4-4BF7-8935-12E269472B3B}">
      <dsp:nvSpPr>
        <dsp:cNvPr id="0" name=""/>
        <dsp:cNvSpPr/>
      </dsp:nvSpPr>
      <dsp:spPr>
        <a:xfrm>
          <a:off x="152412" y="330894"/>
          <a:ext cx="2641574" cy="1089152"/>
        </a:xfrm>
        <a:prstGeom prst="roundRect">
          <a:avLst/>
        </a:prstGeom>
        <a:noFill/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Неможливість доведення окремих фактів</a:t>
          </a:r>
          <a:endParaRPr lang="ru-RU" sz="1800" b="1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5580" y="384062"/>
        <a:ext cx="2535238" cy="982816"/>
      </dsp:txXfrm>
    </dsp:sp>
    <dsp:sp modelId="{BC769206-7D92-43E8-900F-A9FABCE3C91B}">
      <dsp:nvSpPr>
        <dsp:cNvPr id="0" name=""/>
        <dsp:cNvSpPr/>
      </dsp:nvSpPr>
      <dsp:spPr>
        <a:xfrm rot="19446891">
          <a:off x="4799014" y="1652519"/>
          <a:ext cx="10062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0629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231AEC-B590-4C56-8671-257700DD248F}">
      <dsp:nvSpPr>
        <dsp:cNvPr id="0" name=""/>
        <dsp:cNvSpPr/>
      </dsp:nvSpPr>
      <dsp:spPr>
        <a:xfrm>
          <a:off x="5178042" y="268440"/>
          <a:ext cx="2568961" cy="1089152"/>
        </a:xfrm>
        <a:prstGeom prst="roundRect">
          <a:avLst/>
        </a:prstGeom>
        <a:noFill/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Необгрунтована відмова у виплатах</a:t>
          </a:r>
          <a:endParaRPr lang="ru-RU" sz="1800" b="1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31210" y="321608"/>
        <a:ext cx="2462625" cy="982816"/>
      </dsp:txXfrm>
    </dsp:sp>
    <dsp:sp modelId="{1BBA0F75-0413-4261-8F53-D15D83045613}">
      <dsp:nvSpPr>
        <dsp:cNvPr id="0" name=""/>
        <dsp:cNvSpPr/>
      </dsp:nvSpPr>
      <dsp:spPr>
        <a:xfrm rot="5462298">
          <a:off x="3584612" y="3678158"/>
          <a:ext cx="6169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698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A992DD-C088-479B-AA77-955C4BEAF280}">
      <dsp:nvSpPr>
        <dsp:cNvPr id="0" name=""/>
        <dsp:cNvSpPr/>
      </dsp:nvSpPr>
      <dsp:spPr>
        <a:xfrm>
          <a:off x="2501905" y="3986601"/>
          <a:ext cx="2751481" cy="1089152"/>
        </a:xfrm>
        <a:prstGeom prst="roundRect">
          <a:avLst/>
        </a:prstGeom>
        <a:noFill/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Обмеженість фінансування окремих програма</a:t>
          </a:r>
          <a:endParaRPr lang="ru-RU" sz="1800" b="1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55073" y="4039769"/>
        <a:ext cx="2645145" cy="9828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CF9702-80B2-46F2-A19C-A2B913E75C69}">
      <dsp:nvSpPr>
        <dsp:cNvPr id="0" name=""/>
        <dsp:cNvSpPr/>
      </dsp:nvSpPr>
      <dsp:spPr>
        <a:xfrm>
          <a:off x="3100475" y="1724419"/>
          <a:ext cx="2006252" cy="2079895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Права</a:t>
          </a:r>
          <a:endParaRPr lang="ru-RU" sz="3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94284" y="2029013"/>
        <a:ext cx="1418634" cy="1470707"/>
      </dsp:txXfrm>
    </dsp:sp>
    <dsp:sp modelId="{4CC67531-0171-40B0-A808-E012D3A432F4}">
      <dsp:nvSpPr>
        <dsp:cNvPr id="0" name=""/>
        <dsp:cNvSpPr/>
      </dsp:nvSpPr>
      <dsp:spPr>
        <a:xfrm rot="13989996">
          <a:off x="3090932" y="1418167"/>
          <a:ext cx="379023" cy="494398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10800000">
        <a:off x="3181869" y="1562552"/>
        <a:ext cx="265316" cy="296638"/>
      </dsp:txXfrm>
    </dsp:sp>
    <dsp:sp modelId="{FCC156C9-520A-4620-8090-8A1D72621D5B}">
      <dsp:nvSpPr>
        <dsp:cNvPr id="0" name=""/>
        <dsp:cNvSpPr/>
      </dsp:nvSpPr>
      <dsp:spPr>
        <a:xfrm>
          <a:off x="1896734" y="61609"/>
          <a:ext cx="1454112" cy="1454112"/>
        </a:xfrm>
        <a:prstGeom prst="ellipse">
          <a:avLst/>
        </a:prstGeom>
        <a:noFill/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Освіта</a:t>
          </a:r>
          <a:endParaRPr lang="ru-RU" sz="2000" b="1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09684" y="274559"/>
        <a:ext cx="1028212" cy="1028212"/>
      </dsp:txXfrm>
    </dsp:sp>
    <dsp:sp modelId="{FA8856E9-43D1-4AEF-B0F7-CF32DBD6CA96}">
      <dsp:nvSpPr>
        <dsp:cNvPr id="0" name=""/>
        <dsp:cNvSpPr/>
      </dsp:nvSpPr>
      <dsp:spPr>
        <a:xfrm rot="21566385">
          <a:off x="5272910" y="2503775"/>
          <a:ext cx="400500" cy="494398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272913" y="2603242"/>
        <a:ext cx="280350" cy="296638"/>
      </dsp:txXfrm>
    </dsp:sp>
    <dsp:sp modelId="{F41A32A8-BBD9-4F16-9C47-4C91B31E7CBC}">
      <dsp:nvSpPr>
        <dsp:cNvPr id="0" name=""/>
        <dsp:cNvSpPr/>
      </dsp:nvSpPr>
      <dsp:spPr>
        <a:xfrm>
          <a:off x="5862265" y="1929140"/>
          <a:ext cx="1676708" cy="1619663"/>
        </a:xfrm>
        <a:prstGeom prst="ellipse">
          <a:avLst/>
        </a:prstGeom>
        <a:noFill/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Медицина</a:t>
          </a:r>
          <a:endParaRPr lang="ru-RU" sz="1800" b="1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07813" y="2166334"/>
        <a:ext cx="1185612" cy="1145275"/>
      </dsp:txXfrm>
    </dsp:sp>
    <dsp:sp modelId="{983A83EB-87CD-4401-B86F-E0164EAEB784}">
      <dsp:nvSpPr>
        <dsp:cNvPr id="0" name=""/>
        <dsp:cNvSpPr/>
      </dsp:nvSpPr>
      <dsp:spPr>
        <a:xfrm rot="2949426">
          <a:off x="4818538" y="3611127"/>
          <a:ext cx="461548" cy="494398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842493" y="3657633"/>
        <a:ext cx="323084" cy="296638"/>
      </dsp:txXfrm>
    </dsp:sp>
    <dsp:sp modelId="{FFEC8E53-1C21-4B55-BE77-8B484D03E322}">
      <dsp:nvSpPr>
        <dsp:cNvPr id="0" name=""/>
        <dsp:cNvSpPr/>
      </dsp:nvSpPr>
      <dsp:spPr>
        <a:xfrm>
          <a:off x="5091045" y="4020574"/>
          <a:ext cx="1454112" cy="1454112"/>
        </a:xfrm>
        <a:prstGeom prst="ellipse">
          <a:avLst/>
        </a:prstGeom>
        <a:noFill/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Праця</a:t>
          </a:r>
          <a:endParaRPr lang="ru-RU" sz="2000" b="1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03995" y="4233524"/>
        <a:ext cx="1028212" cy="1028212"/>
      </dsp:txXfrm>
    </dsp:sp>
    <dsp:sp modelId="{747B7235-7187-426B-B30C-5A62E049BD10}">
      <dsp:nvSpPr>
        <dsp:cNvPr id="0" name=""/>
        <dsp:cNvSpPr/>
      </dsp:nvSpPr>
      <dsp:spPr>
        <a:xfrm rot="10766493">
          <a:off x="2443914" y="2531083"/>
          <a:ext cx="464014" cy="494398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2583115" y="2629285"/>
        <a:ext cx="324810" cy="296638"/>
      </dsp:txXfrm>
    </dsp:sp>
    <dsp:sp modelId="{70989282-79ED-442D-8A0A-7706C1BC1803}">
      <dsp:nvSpPr>
        <dsp:cNvPr id="0" name=""/>
        <dsp:cNvSpPr/>
      </dsp:nvSpPr>
      <dsp:spPr>
        <a:xfrm>
          <a:off x="770983" y="2062707"/>
          <a:ext cx="1454112" cy="1454112"/>
        </a:xfrm>
        <a:prstGeom prst="ellipse">
          <a:avLst/>
        </a:prstGeom>
        <a:noFill/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Вибори</a:t>
          </a:r>
          <a:endParaRPr lang="ru-RU" sz="2000" b="1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83933" y="2275657"/>
        <a:ext cx="1028212" cy="10282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E407CB-95E3-4F1C-9D48-9A091E08A066}">
      <dsp:nvSpPr>
        <dsp:cNvPr id="0" name=""/>
        <dsp:cNvSpPr/>
      </dsp:nvSpPr>
      <dsp:spPr>
        <a:xfrm>
          <a:off x="2980" y="2380440"/>
          <a:ext cx="3169034" cy="771249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Організаційні</a:t>
          </a:r>
          <a:endParaRPr lang="ru-RU" sz="3100" b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80" y="2380440"/>
        <a:ext cx="3169034" cy="771249"/>
      </dsp:txXfrm>
    </dsp:sp>
    <dsp:sp modelId="{6FE1A5E4-80EB-4019-B225-2676864411EF}">
      <dsp:nvSpPr>
        <dsp:cNvPr id="0" name=""/>
        <dsp:cNvSpPr/>
      </dsp:nvSpPr>
      <dsp:spPr>
        <a:xfrm>
          <a:off x="0" y="3140620"/>
          <a:ext cx="3169034" cy="1820846"/>
        </a:xfrm>
        <a:prstGeom prst="rect">
          <a:avLst/>
        </a:prstGeom>
        <a:noFill/>
        <a:ln w="12700" cap="flat" cmpd="sng" algn="ctr">
          <a:solidFill>
            <a:schemeClr val="tx2">
              <a:lumMod val="5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kern="12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Неналежна самоорганізація</a:t>
          </a:r>
          <a:endParaRPr lang="ru-RU" sz="2400" b="1" kern="1200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kern="12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Відсутність координації</a:t>
          </a:r>
          <a:endParaRPr lang="ru-RU" sz="2400" b="1" kern="1200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140620"/>
        <a:ext cx="3169034" cy="1820846"/>
      </dsp:txXfrm>
    </dsp:sp>
    <dsp:sp modelId="{0B25E4C2-1052-4ED3-9DB0-D9D50D08A9FE}">
      <dsp:nvSpPr>
        <dsp:cNvPr id="0" name=""/>
        <dsp:cNvSpPr/>
      </dsp:nvSpPr>
      <dsp:spPr>
        <a:xfrm>
          <a:off x="3609785" y="0"/>
          <a:ext cx="3169034" cy="680220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Правові</a:t>
          </a:r>
          <a:endParaRPr lang="ru-RU" sz="3100" b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09785" y="0"/>
        <a:ext cx="3169034" cy="680220"/>
      </dsp:txXfrm>
    </dsp:sp>
    <dsp:sp modelId="{6A35A93D-DE3F-40F0-AA99-21025E9F1944}">
      <dsp:nvSpPr>
        <dsp:cNvPr id="0" name=""/>
        <dsp:cNvSpPr/>
      </dsp:nvSpPr>
      <dsp:spPr>
        <a:xfrm>
          <a:off x="3609785" y="864632"/>
          <a:ext cx="3169034" cy="1990039"/>
        </a:xfrm>
        <a:prstGeom prst="rect">
          <a:avLst/>
        </a:prstGeom>
        <a:noFill/>
        <a:ln w="12700" cap="flat" cmpd="sng" algn="ctr">
          <a:solidFill>
            <a:schemeClr val="tx2">
              <a:lumMod val="5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kern="12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Неоднакове тлумачення</a:t>
          </a:r>
          <a:endParaRPr lang="ru-RU" sz="2400" b="1" kern="1200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kern="12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Недостатній рівень імплементації</a:t>
          </a:r>
          <a:endParaRPr lang="ru-RU" sz="2400" b="1" kern="1200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09785" y="864632"/>
        <a:ext cx="3169034" cy="19900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E407CB-95E3-4F1C-9D48-9A091E08A066}">
      <dsp:nvSpPr>
        <dsp:cNvPr id="0" name=""/>
        <dsp:cNvSpPr/>
      </dsp:nvSpPr>
      <dsp:spPr>
        <a:xfrm>
          <a:off x="1" y="2108205"/>
          <a:ext cx="3169034" cy="761736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Політичні</a:t>
          </a:r>
          <a:endParaRPr lang="ru-RU" sz="3500" b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" y="2108205"/>
        <a:ext cx="3169034" cy="761736"/>
      </dsp:txXfrm>
    </dsp:sp>
    <dsp:sp modelId="{6FE1A5E4-80EB-4019-B225-2676864411EF}">
      <dsp:nvSpPr>
        <dsp:cNvPr id="0" name=""/>
        <dsp:cNvSpPr/>
      </dsp:nvSpPr>
      <dsp:spPr>
        <a:xfrm>
          <a:off x="0" y="2985067"/>
          <a:ext cx="3169034" cy="1976399"/>
        </a:xfrm>
        <a:prstGeom prst="rect">
          <a:avLst/>
        </a:prstGeom>
        <a:noFill/>
        <a:ln w="12700" cap="flat" cmpd="sng" algn="ctr">
          <a:solidFill>
            <a:schemeClr val="tx2">
              <a:lumMod val="5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kern="12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Відсутність політичної волі</a:t>
          </a:r>
          <a:endParaRPr lang="ru-RU" sz="2400" b="1" kern="1200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kern="12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Зайва політизованість</a:t>
          </a:r>
          <a:endParaRPr lang="ru-RU" sz="2400" b="1" kern="1200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985067"/>
        <a:ext cx="3169034" cy="1976399"/>
      </dsp:txXfrm>
    </dsp:sp>
    <dsp:sp modelId="{0B25E4C2-1052-4ED3-9DB0-D9D50D08A9FE}">
      <dsp:nvSpPr>
        <dsp:cNvPr id="0" name=""/>
        <dsp:cNvSpPr/>
      </dsp:nvSpPr>
      <dsp:spPr>
        <a:xfrm>
          <a:off x="3612765" y="0"/>
          <a:ext cx="3169034" cy="824509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Ідеологічні</a:t>
          </a:r>
          <a:endParaRPr lang="ru-RU" sz="3500" b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2765" y="0"/>
        <a:ext cx="3169034" cy="824509"/>
      </dsp:txXfrm>
    </dsp:sp>
    <dsp:sp modelId="{6A35A93D-DE3F-40F0-AA99-21025E9F1944}">
      <dsp:nvSpPr>
        <dsp:cNvPr id="0" name=""/>
        <dsp:cNvSpPr/>
      </dsp:nvSpPr>
      <dsp:spPr>
        <a:xfrm>
          <a:off x="3612765" y="1022730"/>
          <a:ext cx="3169034" cy="1976399"/>
        </a:xfrm>
        <a:prstGeom prst="rect">
          <a:avLst/>
        </a:prstGeom>
        <a:noFill/>
        <a:ln w="12700" cap="flat" cmpd="sng" algn="ctr">
          <a:solidFill>
            <a:schemeClr val="tx2">
              <a:lumMod val="5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kern="12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Соціальна відчуженість</a:t>
          </a:r>
          <a:endParaRPr lang="ru-RU" sz="2400" b="1" kern="1200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kern="12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Наявність ознак прямої дискримінації</a:t>
          </a:r>
          <a:endParaRPr lang="ru-RU" sz="2400" b="1" kern="1200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2765" y="1022730"/>
        <a:ext cx="3169034" cy="19763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2E0D4E-2036-49C5-A094-B6699FA0848B}">
      <dsp:nvSpPr>
        <dsp:cNvPr id="0" name=""/>
        <dsp:cNvSpPr/>
      </dsp:nvSpPr>
      <dsp:spPr>
        <a:xfrm>
          <a:off x="1952252" y="340268"/>
          <a:ext cx="4354115" cy="1360661"/>
        </a:xfrm>
        <a:prstGeom prst="rect">
          <a:avLst/>
        </a:prstGeom>
        <a:noFill/>
        <a:ln w="63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621" tIns="68580" rIns="68580" bIns="68580" numCol="1" spcCol="1270" anchor="ctr" anchorCtr="0">
          <a:noAutofit/>
        </a:bodyPr>
        <a:lstStyle/>
        <a:p>
          <a:pPr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Прийняття окремого законодавчого акту щодо статусу постраждалих від збройного конфлікту та окупації окремих територій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52252" y="340268"/>
        <a:ext cx="4354115" cy="1360661"/>
      </dsp:txXfrm>
    </dsp:sp>
    <dsp:sp modelId="{CA9594A6-76B4-4445-B5F4-515DF43CCE47}">
      <dsp:nvSpPr>
        <dsp:cNvPr id="0" name=""/>
        <dsp:cNvSpPr/>
      </dsp:nvSpPr>
      <dsp:spPr>
        <a:xfrm>
          <a:off x="1770831" y="143728"/>
          <a:ext cx="952462" cy="1428694"/>
        </a:xfrm>
        <a:prstGeom prst="rect">
          <a:avLst/>
        </a:prstGeom>
        <a:solidFill>
          <a:srgbClr val="8BEF3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67A752-D367-4121-8CAC-73A87AB31A15}">
      <dsp:nvSpPr>
        <dsp:cNvPr id="0" name=""/>
        <dsp:cNvSpPr/>
      </dsp:nvSpPr>
      <dsp:spPr>
        <a:xfrm>
          <a:off x="1952252" y="2053189"/>
          <a:ext cx="4354115" cy="136066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621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Запровадження чітких та зрозумілих критеріїв оцінки майнової шкоди, завданої збройним конфліктом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52252" y="2053189"/>
        <a:ext cx="4354115" cy="1360661"/>
      </dsp:txXfrm>
    </dsp:sp>
    <dsp:sp modelId="{02B390F4-0F80-4759-8244-1AD0C83CEC12}">
      <dsp:nvSpPr>
        <dsp:cNvPr id="0" name=""/>
        <dsp:cNvSpPr/>
      </dsp:nvSpPr>
      <dsp:spPr>
        <a:xfrm>
          <a:off x="1811777" y="1856649"/>
          <a:ext cx="952462" cy="1428694"/>
        </a:xfrm>
        <a:prstGeom prst="rect">
          <a:avLst/>
        </a:prstGeom>
        <a:solidFill>
          <a:srgbClr val="8BEF3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549DEC-358B-4B5A-A6FF-131D97C64A16}">
      <dsp:nvSpPr>
        <dsp:cNvPr id="0" name=""/>
        <dsp:cNvSpPr/>
      </dsp:nvSpPr>
      <dsp:spPr>
        <a:xfrm>
          <a:off x="1952252" y="3766110"/>
          <a:ext cx="4354115" cy="136066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621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Деполітизація ініціатив, пов'язаних з питаннями постраждалих від збройного конфлікту та окупації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52252" y="3766110"/>
        <a:ext cx="4354115" cy="1360661"/>
      </dsp:txXfrm>
    </dsp:sp>
    <dsp:sp modelId="{49DF971B-3C19-4326-87F8-92E50BDBECE7}">
      <dsp:nvSpPr>
        <dsp:cNvPr id="0" name=""/>
        <dsp:cNvSpPr/>
      </dsp:nvSpPr>
      <dsp:spPr>
        <a:xfrm>
          <a:off x="1770831" y="3569570"/>
          <a:ext cx="952462" cy="1428694"/>
        </a:xfrm>
        <a:prstGeom prst="rect">
          <a:avLst/>
        </a:prstGeom>
        <a:solidFill>
          <a:srgbClr val="8BEF3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C489B-1470-447A-BAC5-CE6B8423D049}">
      <dsp:nvSpPr>
        <dsp:cNvPr id="0" name=""/>
        <dsp:cNvSpPr/>
      </dsp:nvSpPr>
      <dsp:spPr>
        <a:xfrm>
          <a:off x="690667" y="265892"/>
          <a:ext cx="5579533" cy="5047748"/>
        </a:xfrm>
        <a:prstGeom prst="triangle">
          <a:avLst/>
        </a:prstGeom>
        <a:solidFill>
          <a:srgbClr val="8BEF3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EED608-86A2-4AD7-BA9E-B1C332822BDB}">
      <dsp:nvSpPr>
        <dsp:cNvPr id="0" name=""/>
        <dsp:cNvSpPr/>
      </dsp:nvSpPr>
      <dsp:spPr>
        <a:xfrm>
          <a:off x="3480434" y="560950"/>
          <a:ext cx="3626697" cy="132078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Розбудова конструктивного діалогу з громадськими організаціями постраждалих від збройного конфлікту та окупації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44909" y="625425"/>
        <a:ext cx="3497747" cy="1191830"/>
      </dsp:txXfrm>
    </dsp:sp>
    <dsp:sp modelId="{31D4EC1D-600E-4CE0-AFFC-684571620288}">
      <dsp:nvSpPr>
        <dsp:cNvPr id="0" name=""/>
        <dsp:cNvSpPr/>
      </dsp:nvSpPr>
      <dsp:spPr>
        <a:xfrm>
          <a:off x="3480434" y="2046828"/>
          <a:ext cx="3626697" cy="132078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Імплементація міжнародного гуманітарного права в частині статусу цивільного населення в умовах збройного конфлікту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44909" y="2111303"/>
        <a:ext cx="3497747" cy="1191830"/>
      </dsp:txXfrm>
    </dsp:sp>
    <dsp:sp modelId="{786BDD41-5E17-4365-ABB7-85F3473A2378}">
      <dsp:nvSpPr>
        <dsp:cNvPr id="0" name=""/>
        <dsp:cNvSpPr/>
      </dsp:nvSpPr>
      <dsp:spPr>
        <a:xfrm>
          <a:off x="3480434" y="3532705"/>
          <a:ext cx="3626697" cy="132078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Повноцінне законодавче закріплення моделі перехідного правосуддя як основи політики щодо осіб, постраждалих від конфлікту та окупації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44909" y="3597180"/>
        <a:ext cx="3497747" cy="11918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335E74-7566-483F-84EC-0358F1029824}">
      <dsp:nvSpPr>
        <dsp:cNvPr id="0" name=""/>
        <dsp:cNvSpPr/>
      </dsp:nvSpPr>
      <dsp:spPr>
        <a:xfrm rot="10800000">
          <a:off x="1668840" y="4090"/>
          <a:ext cx="5210873" cy="1425307"/>
        </a:xfrm>
        <a:prstGeom prst="homePlate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521" tIns="76200" rIns="14224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Приведення вітчизняної судової практики у відповідність до практики ЄСПЛ (зокрема, в частині виплати компенсацій)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025167" y="4090"/>
        <a:ext cx="4854546" cy="1425307"/>
      </dsp:txXfrm>
    </dsp:sp>
    <dsp:sp modelId="{A3C53519-7839-485C-9034-A42D632C0F98}">
      <dsp:nvSpPr>
        <dsp:cNvPr id="0" name=""/>
        <dsp:cNvSpPr/>
      </dsp:nvSpPr>
      <dsp:spPr>
        <a:xfrm>
          <a:off x="956186" y="4090"/>
          <a:ext cx="1425307" cy="1425307"/>
        </a:xfrm>
        <a:prstGeom prst="ellipse">
          <a:avLst/>
        </a:prstGeom>
        <a:solidFill>
          <a:srgbClr val="8BEF3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E2F6F7-0712-4793-A127-DEC70BE41D58}">
      <dsp:nvSpPr>
        <dsp:cNvPr id="0" name=""/>
        <dsp:cNvSpPr/>
      </dsp:nvSpPr>
      <dsp:spPr>
        <a:xfrm rot="10800000">
          <a:off x="1668840" y="1854862"/>
          <a:ext cx="5210873" cy="1425307"/>
        </a:xfrm>
        <a:prstGeom prst="homePlate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521" tIns="76200" rIns="14224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Формування «фонду окупованого житла» (що дасть змогу у подальшому вимагати компенсації від держави-агресора)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025167" y="1854862"/>
        <a:ext cx="4854546" cy="1425307"/>
      </dsp:txXfrm>
    </dsp:sp>
    <dsp:sp modelId="{E43F575E-73C7-4C3E-8901-EFAF957D3757}">
      <dsp:nvSpPr>
        <dsp:cNvPr id="0" name=""/>
        <dsp:cNvSpPr/>
      </dsp:nvSpPr>
      <dsp:spPr>
        <a:xfrm>
          <a:off x="956186" y="1854862"/>
          <a:ext cx="1425307" cy="1425307"/>
        </a:xfrm>
        <a:prstGeom prst="ellipse">
          <a:avLst/>
        </a:prstGeom>
        <a:solidFill>
          <a:srgbClr val="8BEF3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684E16-346B-4BDE-8B05-796AE5F4E704}">
      <dsp:nvSpPr>
        <dsp:cNvPr id="0" name=""/>
        <dsp:cNvSpPr/>
      </dsp:nvSpPr>
      <dsp:spPr>
        <a:xfrm rot="10800000">
          <a:off x="1668840" y="3705635"/>
          <a:ext cx="5210873" cy="1425307"/>
        </a:xfrm>
        <a:prstGeom prst="homePlate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521" tIns="76200" rIns="14224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Удосконалення фінансово-кредитних та бюджетних механізмів (закріплення чітких вимог та порядку фінансування)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025167" y="3705635"/>
        <a:ext cx="4854546" cy="1425307"/>
      </dsp:txXfrm>
    </dsp:sp>
    <dsp:sp modelId="{BCDE089F-CC68-4B5A-A7B2-482ECB852EC2}">
      <dsp:nvSpPr>
        <dsp:cNvPr id="0" name=""/>
        <dsp:cNvSpPr/>
      </dsp:nvSpPr>
      <dsp:spPr>
        <a:xfrm>
          <a:off x="956186" y="3705635"/>
          <a:ext cx="1425307" cy="1425307"/>
        </a:xfrm>
        <a:prstGeom prst="ellipse">
          <a:avLst/>
        </a:prstGeom>
        <a:solidFill>
          <a:srgbClr val="8BEF3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124F78-21AC-4541-BFB1-74828641C93A}">
      <dsp:nvSpPr>
        <dsp:cNvPr id="0" name=""/>
        <dsp:cNvSpPr/>
      </dsp:nvSpPr>
      <dsp:spPr>
        <a:xfrm>
          <a:off x="1695208" y="0"/>
          <a:ext cx="2971797" cy="906760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Мета створення</a:t>
          </a:r>
          <a:endParaRPr lang="ru-RU" sz="2800" b="1" kern="1200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21766" y="26558"/>
        <a:ext cx="2918681" cy="853644"/>
      </dsp:txXfrm>
    </dsp:sp>
    <dsp:sp modelId="{6AB8A1EB-AFA5-46D3-BF8D-F897CCEE772B}">
      <dsp:nvSpPr>
        <dsp:cNvPr id="0" name=""/>
        <dsp:cNvSpPr/>
      </dsp:nvSpPr>
      <dsp:spPr>
        <a:xfrm>
          <a:off x="1992388" y="906760"/>
          <a:ext cx="297179" cy="680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0739"/>
              </a:lnTo>
              <a:lnTo>
                <a:pt x="297179" y="68073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26C19-1CBC-4CE8-BE82-5EE2B0FB8BB0}">
      <dsp:nvSpPr>
        <dsp:cNvPr id="0" name=""/>
        <dsp:cNvSpPr/>
      </dsp:nvSpPr>
      <dsp:spPr>
        <a:xfrm>
          <a:off x="2289568" y="1134119"/>
          <a:ext cx="3533622" cy="9067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Вирішення житлової проблеми постраждалих від конфлікту та окупації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16126" y="1160677"/>
        <a:ext cx="3480506" cy="853644"/>
      </dsp:txXfrm>
    </dsp:sp>
    <dsp:sp modelId="{D7ACA943-0C80-48FE-8773-F0455C8BCD0D}">
      <dsp:nvSpPr>
        <dsp:cNvPr id="0" name=""/>
        <dsp:cNvSpPr/>
      </dsp:nvSpPr>
      <dsp:spPr>
        <a:xfrm>
          <a:off x="1992388" y="906760"/>
          <a:ext cx="297179" cy="1814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4190"/>
              </a:lnTo>
              <a:lnTo>
                <a:pt x="297179" y="181419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D5F2EC-5C4F-4ABD-BF67-7E643734E95F}">
      <dsp:nvSpPr>
        <dsp:cNvPr id="0" name=""/>
        <dsp:cNvSpPr/>
      </dsp:nvSpPr>
      <dsp:spPr>
        <a:xfrm>
          <a:off x="2289568" y="2267570"/>
          <a:ext cx="3508218" cy="9067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Створення додаткових гарантій захисту майна громадян України 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16126" y="2294128"/>
        <a:ext cx="3455102" cy="853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5BC0-F69E-4FEF-84DA-F3E5E68E9B42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CA31-3598-4C26-8C07-6472CC7FE4A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42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5BC0-F69E-4FEF-84DA-F3E5E68E9B42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CA31-3598-4C26-8C07-6472CC7FE4A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8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5BC0-F69E-4FEF-84DA-F3E5E68E9B42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CA31-3598-4C26-8C07-6472CC7FE4A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35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5BC0-F69E-4FEF-84DA-F3E5E68E9B42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CA31-3598-4C26-8C07-6472CC7FE4A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63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5BC0-F69E-4FEF-84DA-F3E5E68E9B42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CA31-3598-4C26-8C07-6472CC7FE4A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89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5BC0-F69E-4FEF-84DA-F3E5E68E9B42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CA31-3598-4C26-8C07-6472CC7FE4A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40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5BC0-F69E-4FEF-84DA-F3E5E68E9B42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CA31-3598-4C26-8C07-6472CC7FE4A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81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5BC0-F69E-4FEF-84DA-F3E5E68E9B42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CA31-3598-4C26-8C07-6472CC7FE4A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801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5BC0-F69E-4FEF-84DA-F3E5E68E9B42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CA31-3598-4C26-8C07-6472CC7FE4A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61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5BC0-F69E-4FEF-84DA-F3E5E68E9B42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CA31-3598-4C26-8C07-6472CC7FE4A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58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5BC0-F69E-4FEF-84DA-F3E5E68E9B42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CA31-3598-4C26-8C07-6472CC7FE4A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11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75BC0-F69E-4FEF-84DA-F3E5E68E9B42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9CA31-3598-4C26-8C07-6472CC7FE4A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01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8" r="9129"/>
          <a:stretch/>
        </p:blipFill>
        <p:spPr>
          <a:xfrm>
            <a:off x="0" y="0"/>
            <a:ext cx="3911600" cy="6858000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254500" y="2895600"/>
            <a:ext cx="7594600" cy="30289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 РЕАЛІЗАЦІЇ СТРАТЕГІЇ ІНТЕГРАЦІЇ ВНУТРІШНЬО ПЕРЕМІЩЕНИХ ОСІБ ТА ПЕРСПЕКТИВНІ ДОВГОСТРОКОВІ РІШЕННЯ У ЦІЙ СФЕРІ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7" t="22592" r="6872" b="17222"/>
          <a:stretch/>
        </p:blipFill>
        <p:spPr>
          <a:xfrm>
            <a:off x="8275320" y="381000"/>
            <a:ext cx="2161540" cy="25146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4" r="35937"/>
          <a:stretch/>
        </p:blipFill>
        <p:spPr>
          <a:xfrm>
            <a:off x="5433060" y="546100"/>
            <a:ext cx="2401570" cy="234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7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8" r="9129"/>
          <a:stretch/>
        </p:blipFill>
        <p:spPr>
          <a:xfrm>
            <a:off x="0" y="0"/>
            <a:ext cx="3911600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5651500" y="368300"/>
            <a:ext cx="4673600" cy="5080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 окупованого житла</a:t>
            </a:r>
            <a:endParaRPr lang="ru-RU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29100" y="1130300"/>
            <a:ext cx="7518400" cy="1981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 окупованого житла – державний фонд, який формується за рахунок житла ВПО, яке розміщено на тимчасово окупованих територіях України шляхом обміну на аналогічне житло на контрольованій українській території. 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938188673"/>
              </p:ext>
            </p:extLst>
          </p:nvPr>
        </p:nvGraphicFramePr>
        <p:xfrm>
          <a:off x="4229100" y="3429000"/>
          <a:ext cx="7518400" cy="317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33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8" r="9129"/>
          <a:stretch/>
        </p:blipFill>
        <p:spPr>
          <a:xfrm>
            <a:off x="8280400" y="0"/>
            <a:ext cx="3911600" cy="6858000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99441315"/>
              </p:ext>
            </p:extLst>
          </p:nvPr>
        </p:nvGraphicFramePr>
        <p:xfrm>
          <a:off x="330200" y="1138766"/>
          <a:ext cx="7620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803400" y="351366"/>
            <a:ext cx="4673600" cy="5080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 окупованого житла</a:t>
            </a:r>
            <a:endParaRPr lang="ru-RU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76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8" r="9129"/>
          <a:stretch/>
        </p:blipFill>
        <p:spPr>
          <a:xfrm>
            <a:off x="0" y="0"/>
            <a:ext cx="3911600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5651500" y="368300"/>
            <a:ext cx="4673600" cy="5080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 окупованого житла</a:t>
            </a:r>
            <a:endParaRPr lang="ru-RU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68400155"/>
              </p:ext>
            </p:extLst>
          </p:nvPr>
        </p:nvGraphicFramePr>
        <p:xfrm>
          <a:off x="4013200" y="1138766"/>
          <a:ext cx="80264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Овал 6"/>
          <p:cNvSpPr/>
          <p:nvPr/>
        </p:nvSpPr>
        <p:spPr>
          <a:xfrm>
            <a:off x="4241800" y="2571749"/>
            <a:ext cx="2590800" cy="25527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Довгострокові цілі для держави</a:t>
            </a:r>
            <a:endParaRPr lang="ru-RU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73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8" r="9129"/>
          <a:stretch/>
        </p:blipFill>
        <p:spPr>
          <a:xfrm>
            <a:off x="8280400" y="0"/>
            <a:ext cx="3911600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1752600" y="406400"/>
            <a:ext cx="4673600" cy="5080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 окупованого житла</a:t>
            </a:r>
            <a:endParaRPr lang="ru-RU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379672918"/>
              </p:ext>
            </p:extLst>
          </p:nvPr>
        </p:nvGraphicFramePr>
        <p:xfrm>
          <a:off x="711200" y="1511300"/>
          <a:ext cx="6756400" cy="4144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895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8" r="9129"/>
          <a:stretch/>
        </p:blipFill>
        <p:spPr>
          <a:xfrm>
            <a:off x="0" y="0"/>
            <a:ext cx="39116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5689600" y="393700"/>
            <a:ext cx="4673600" cy="5080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 окупованого житла</a:t>
            </a:r>
            <a:endParaRPr lang="ru-RU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00339740"/>
              </p:ext>
            </p:extLst>
          </p:nvPr>
        </p:nvGraphicFramePr>
        <p:xfrm>
          <a:off x="4749800" y="1587500"/>
          <a:ext cx="6756400" cy="4144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530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8" r="9129"/>
          <a:stretch/>
        </p:blipFill>
        <p:spPr>
          <a:xfrm>
            <a:off x="8280400" y="0"/>
            <a:ext cx="39116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1752600" y="406400"/>
            <a:ext cx="4673600" cy="5080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 окупованого житла</a:t>
            </a:r>
            <a:endParaRPr lang="ru-RU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749422266"/>
              </p:ext>
            </p:extLst>
          </p:nvPr>
        </p:nvGraphicFramePr>
        <p:xfrm>
          <a:off x="812800" y="1663700"/>
          <a:ext cx="6756400" cy="4144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527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8" r="9129"/>
          <a:stretch/>
        </p:blipFill>
        <p:spPr>
          <a:xfrm>
            <a:off x="0" y="0"/>
            <a:ext cx="3911600" cy="6858000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00929351"/>
              </p:ext>
            </p:extLst>
          </p:nvPr>
        </p:nvGraphicFramePr>
        <p:xfrm>
          <a:off x="4076700" y="1016000"/>
          <a:ext cx="7950200" cy="567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5715000" y="254000"/>
            <a:ext cx="4673600" cy="5080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 окупованого житла</a:t>
            </a:r>
            <a:endParaRPr lang="ru-RU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7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8" r="9129"/>
          <a:stretch/>
        </p:blipFill>
        <p:spPr>
          <a:xfrm>
            <a:off x="0" y="0"/>
            <a:ext cx="39116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6235700" y="317500"/>
            <a:ext cx="3378200" cy="5715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 проблеми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57969310"/>
              </p:ext>
            </p:extLst>
          </p:nvPr>
        </p:nvGraphicFramePr>
        <p:xfrm>
          <a:off x="4013200" y="1147233"/>
          <a:ext cx="7289800" cy="5223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Овал 4"/>
          <p:cNvSpPr/>
          <p:nvPr/>
        </p:nvSpPr>
        <p:spPr>
          <a:xfrm>
            <a:off x="4241800" y="1892299"/>
            <a:ext cx="2489200" cy="24892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Житло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06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8" r="9129"/>
          <a:stretch/>
        </p:blipFill>
        <p:spPr>
          <a:xfrm>
            <a:off x="8280400" y="0"/>
            <a:ext cx="39116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578100" y="330200"/>
            <a:ext cx="3378200" cy="5461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 проблеми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21668924"/>
              </p:ext>
            </p:extLst>
          </p:nvPr>
        </p:nvGraphicFramePr>
        <p:xfrm>
          <a:off x="203200" y="1100666"/>
          <a:ext cx="78486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928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8" r="9129"/>
          <a:stretch/>
        </p:blipFill>
        <p:spPr>
          <a:xfrm>
            <a:off x="0" y="0"/>
            <a:ext cx="39116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6248400" y="342900"/>
            <a:ext cx="3378200" cy="5461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 проблеми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3204625"/>
              </p:ext>
            </p:extLst>
          </p:nvPr>
        </p:nvGraphicFramePr>
        <p:xfrm>
          <a:off x="3873500" y="1100666"/>
          <a:ext cx="8318500" cy="5528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1033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8" r="9129"/>
          <a:stretch/>
        </p:blipFill>
        <p:spPr>
          <a:xfrm>
            <a:off x="8280400" y="0"/>
            <a:ext cx="39116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451100" y="330200"/>
            <a:ext cx="3606800" cy="5461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Негативні чинники</a:t>
            </a:r>
            <a:endParaRPr lang="ru-RU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420646041"/>
              </p:ext>
            </p:extLst>
          </p:nvPr>
        </p:nvGraphicFramePr>
        <p:xfrm>
          <a:off x="863600" y="1358900"/>
          <a:ext cx="6781800" cy="4961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7850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8" r="9129"/>
          <a:stretch/>
        </p:blipFill>
        <p:spPr>
          <a:xfrm>
            <a:off x="0" y="0"/>
            <a:ext cx="39116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6108700" y="317500"/>
            <a:ext cx="3606800" cy="5461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Негативні чинники</a:t>
            </a:r>
            <a:endParaRPr lang="ru-RU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43632694"/>
              </p:ext>
            </p:extLst>
          </p:nvPr>
        </p:nvGraphicFramePr>
        <p:xfrm>
          <a:off x="4648200" y="1320800"/>
          <a:ext cx="6781800" cy="4961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7494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8" r="9129"/>
          <a:stretch/>
        </p:blipFill>
        <p:spPr>
          <a:xfrm>
            <a:off x="8280400" y="0"/>
            <a:ext cx="39116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222500" y="330200"/>
            <a:ext cx="4140200" cy="533400"/>
          </a:xfrm>
          <a:prstGeom prst="roundRect">
            <a:avLst/>
          </a:prstGeom>
          <a:solidFill>
            <a:srgbClr val="8BEF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Перспективні рішення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21130246"/>
              </p:ext>
            </p:extLst>
          </p:nvPr>
        </p:nvGraphicFramePr>
        <p:xfrm>
          <a:off x="114300" y="1181100"/>
          <a:ext cx="8077200" cy="5270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9288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8" r="9129"/>
          <a:stretch/>
        </p:blipFill>
        <p:spPr>
          <a:xfrm>
            <a:off x="0" y="0"/>
            <a:ext cx="3911600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5880100" y="381000"/>
            <a:ext cx="4140200" cy="546100"/>
          </a:xfrm>
          <a:prstGeom prst="roundRect">
            <a:avLst/>
          </a:prstGeom>
          <a:solidFill>
            <a:srgbClr val="8BEF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Перспективні рішення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50112764"/>
              </p:ext>
            </p:extLst>
          </p:nvPr>
        </p:nvGraphicFramePr>
        <p:xfrm>
          <a:off x="4165600" y="1024466"/>
          <a:ext cx="7797800" cy="5579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990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8" r="9129"/>
          <a:stretch/>
        </p:blipFill>
        <p:spPr>
          <a:xfrm>
            <a:off x="8280400" y="0"/>
            <a:ext cx="3911600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2197100" y="342900"/>
            <a:ext cx="4140200" cy="508000"/>
          </a:xfrm>
          <a:prstGeom prst="roundRect">
            <a:avLst/>
          </a:prstGeom>
          <a:solidFill>
            <a:srgbClr val="8BEF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Перспективні рішення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385581355"/>
              </p:ext>
            </p:extLst>
          </p:nvPr>
        </p:nvGraphicFramePr>
        <p:xfrm>
          <a:off x="203200" y="1295400"/>
          <a:ext cx="7835900" cy="5135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3833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400</Words>
  <Application>Microsoft Office PowerPoint</Application>
  <PresentationFormat>Широкий екран</PresentationFormat>
  <Paragraphs>73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Сергій М'ясоєдов</cp:lastModifiedBy>
  <cp:revision>33</cp:revision>
  <dcterms:created xsi:type="dcterms:W3CDTF">2020-02-07T10:47:26Z</dcterms:created>
  <dcterms:modified xsi:type="dcterms:W3CDTF">2020-03-17T21:04:58Z</dcterms:modified>
</cp:coreProperties>
</file>